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tags/tag4.xml" ContentType="application/vnd.openxmlformats-officedocument.presentationml.tags+xml"/>
  <Override PartName="/ppt/notesSlides/notesSlide9.xml" ContentType="application/vnd.openxmlformats-officedocument.presentationml.notesSlide+xml"/>
  <Override PartName="/ppt/tags/tag5.xml" ContentType="application/vnd.openxmlformats-officedocument.presentationml.tags+xml"/>
  <Override PartName="/ppt/notesSlides/notesSlide10.xml" ContentType="application/vnd.openxmlformats-officedocument.presentationml.notesSlide+xml"/>
  <Override PartName="/ppt/tags/tag6.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tags/tag7.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57" r:id="rId4"/>
  </p:sldMasterIdLst>
  <p:notesMasterIdLst>
    <p:notesMasterId r:id="rId43"/>
  </p:notesMasterIdLst>
  <p:sldIdLst>
    <p:sldId id="1741" r:id="rId5"/>
    <p:sldId id="1740" r:id="rId6"/>
    <p:sldId id="1881" r:id="rId7"/>
    <p:sldId id="1975" r:id="rId8"/>
    <p:sldId id="1955" r:id="rId9"/>
    <p:sldId id="1808" r:id="rId10"/>
    <p:sldId id="1956" r:id="rId11"/>
    <p:sldId id="1957" r:id="rId12"/>
    <p:sldId id="1958" r:id="rId13"/>
    <p:sldId id="1959" r:id="rId14"/>
    <p:sldId id="1960" r:id="rId15"/>
    <p:sldId id="1961" r:id="rId16"/>
    <p:sldId id="1846" r:id="rId17"/>
    <p:sldId id="1962" r:id="rId18"/>
    <p:sldId id="1848" r:id="rId19"/>
    <p:sldId id="1963" r:id="rId20"/>
    <p:sldId id="1976" r:id="rId21"/>
    <p:sldId id="1964" r:id="rId22"/>
    <p:sldId id="1965" r:id="rId23"/>
    <p:sldId id="1966" r:id="rId24"/>
    <p:sldId id="1967" r:id="rId25"/>
    <p:sldId id="1850" r:id="rId26"/>
    <p:sldId id="1968" r:id="rId27"/>
    <p:sldId id="1969" r:id="rId28"/>
    <p:sldId id="1970" r:id="rId29"/>
    <p:sldId id="1971" r:id="rId30"/>
    <p:sldId id="1837" r:id="rId31"/>
    <p:sldId id="1838" r:id="rId32"/>
    <p:sldId id="1852" r:id="rId33"/>
    <p:sldId id="1853" r:id="rId34"/>
    <p:sldId id="1843" r:id="rId35"/>
    <p:sldId id="1972" r:id="rId36"/>
    <p:sldId id="1854" r:id="rId37"/>
    <p:sldId id="1973" r:id="rId38"/>
    <p:sldId id="1974" r:id="rId39"/>
    <p:sldId id="1776" r:id="rId40"/>
    <p:sldId id="1060" r:id="rId41"/>
    <p:sldId id="1856" r:id="rId42"/>
  </p:sldIdLst>
  <p:sldSz cx="17340263"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9pPr>
  </p:defaultTextStyle>
  <p:extLst>
    <p:ext uri="{521415D9-36F7-43E2-AB2F-B90AF26B5E84}">
      <p14:sectionLst xmlns:p14="http://schemas.microsoft.com/office/powerpoint/2010/main">
        <p14:section name="Default Section" id="{28722CD1-A920-43AB-9BE2-E7AFD04CF3E3}">
          <p14:sldIdLst>
            <p14:sldId id="1741"/>
            <p14:sldId id="1740"/>
            <p14:sldId id="1881"/>
          </p14:sldIdLst>
        </p14:section>
        <p14:section name="Untitled Section" id="{B20DA942-A8CA-44CD-8434-F2195BC4DB09}">
          <p14:sldIdLst>
            <p14:sldId id="1975"/>
            <p14:sldId id="1955"/>
            <p14:sldId id="1808"/>
            <p14:sldId id="1956"/>
            <p14:sldId id="1957"/>
            <p14:sldId id="1958"/>
            <p14:sldId id="1959"/>
            <p14:sldId id="1960"/>
            <p14:sldId id="1961"/>
            <p14:sldId id="1846"/>
            <p14:sldId id="1962"/>
            <p14:sldId id="1848"/>
            <p14:sldId id="1963"/>
            <p14:sldId id="1976"/>
            <p14:sldId id="1964"/>
            <p14:sldId id="1965"/>
            <p14:sldId id="1966"/>
            <p14:sldId id="1967"/>
            <p14:sldId id="1850"/>
            <p14:sldId id="1968"/>
            <p14:sldId id="1969"/>
            <p14:sldId id="1970"/>
            <p14:sldId id="1971"/>
            <p14:sldId id="1837"/>
            <p14:sldId id="1838"/>
            <p14:sldId id="1852"/>
            <p14:sldId id="1853"/>
            <p14:sldId id="1843"/>
            <p14:sldId id="1972"/>
            <p14:sldId id="1854"/>
            <p14:sldId id="1973"/>
            <p14:sldId id="1974"/>
          </p14:sldIdLst>
        </p14:section>
        <p14:section name="Untitled Section" id="{7CC160BC-104B-4CD1-950E-B33969302FAC}">
          <p14:sldIdLst>
            <p14:sldId id="1776"/>
            <p14:sldId id="1060"/>
            <p14:sldId id="1856"/>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5E8B2D-C3B3-0F6F-3666-68041730AD7E}" name="Kessel, Dean" initials="KD" userId="S::d.kessel@legion.org::cb84bf22-b8c6-4dc3-907d-fd31a20a818f" providerId="AD"/>
  <p188:author id="{1B75F1BC-CF8B-2AED-A8B4-14D940BB7725}" name="Vickers, Libby" initials="LV" userId="S::lvickers@legion.org::e250baef-1418-4325-b620-0f9540a0387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3D6E"/>
    <a:srgbClr val="BABCC0"/>
    <a:srgbClr val="E4E4E4"/>
    <a:srgbClr val="E6E6E6"/>
    <a:srgbClr val="F8F8F8"/>
    <a:srgbClr val="D61F32"/>
    <a:srgbClr val="163C6C"/>
    <a:srgbClr val="FF7E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4322FB-CC63-43B9-8817-3A136A6B18D3}" v="4" dt="2026-07-14T01:32:51.248"/>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254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536773"/>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536773"/>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254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25400" cap="flat">
              <a:solidFill>
                <a:srgbClr val="CB297B"/>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615" autoAdjust="0"/>
  </p:normalViewPr>
  <p:slideViewPr>
    <p:cSldViewPr snapToGrid="0">
      <p:cViewPr>
        <p:scale>
          <a:sx n="66" d="100"/>
          <a:sy n="66" d="100"/>
        </p:scale>
        <p:origin x="112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ckers, Libby" userId="e250baef-1418-4325-b620-0f9540a0387b" providerId="ADAL" clId="{0E73EC16-7C2F-468E-8339-3379F614CA86}"/>
    <pc:docChg chg="undo custSel modSld">
      <pc:chgData name="Vickers, Libby" userId="e250baef-1418-4325-b620-0f9540a0387b" providerId="ADAL" clId="{0E73EC16-7C2F-468E-8339-3379F614CA86}" dt="2026-07-14T01:34:50.828" v="167" actId="1076"/>
      <pc:docMkLst>
        <pc:docMk/>
      </pc:docMkLst>
      <pc:sldChg chg="modSp mod">
        <pc:chgData name="Vickers, Libby" userId="e250baef-1418-4325-b620-0f9540a0387b" providerId="ADAL" clId="{0E73EC16-7C2F-468E-8339-3379F614CA86}" dt="2026-07-14T00:57:08.009" v="4" actId="20577"/>
        <pc:sldMkLst>
          <pc:docMk/>
          <pc:sldMk cId="793978010" sldId="1741"/>
        </pc:sldMkLst>
        <pc:spChg chg="mod">
          <ac:chgData name="Vickers, Libby" userId="e250baef-1418-4325-b620-0f9540a0387b" providerId="ADAL" clId="{0E73EC16-7C2F-468E-8339-3379F614CA86}" dt="2026-07-14T00:57:08.009" v="4" actId="20577"/>
          <ac:spMkLst>
            <pc:docMk/>
            <pc:sldMk cId="793978010" sldId="1741"/>
            <ac:spMk id="3" creationId="{AA5EEE2F-8A50-3176-99F3-D6FD96F4B7BF}"/>
          </ac:spMkLst>
        </pc:spChg>
        <pc:spChg chg="mod">
          <ac:chgData name="Vickers, Libby" userId="e250baef-1418-4325-b620-0f9540a0387b" providerId="ADAL" clId="{0E73EC16-7C2F-468E-8339-3379F614CA86}" dt="2026-07-14T00:57:03.512" v="2" actId="207"/>
          <ac:spMkLst>
            <pc:docMk/>
            <pc:sldMk cId="793978010" sldId="1741"/>
            <ac:spMk id="5" creationId="{B3130ECB-8A7E-2D64-A6EE-96303E914503}"/>
          </ac:spMkLst>
        </pc:spChg>
      </pc:sldChg>
      <pc:sldChg chg="addSp delSp modSp mod">
        <pc:chgData name="Vickers, Libby" userId="e250baef-1418-4325-b620-0f9540a0387b" providerId="ADAL" clId="{0E73EC16-7C2F-468E-8339-3379F614CA86}" dt="2026-07-14T01:34:50.828" v="167" actId="1076"/>
        <pc:sldMkLst>
          <pc:docMk/>
          <pc:sldMk cId="618968772" sldId="1776"/>
        </pc:sldMkLst>
        <pc:spChg chg="mod">
          <ac:chgData name="Vickers, Libby" userId="e250baef-1418-4325-b620-0f9540a0387b" providerId="ADAL" clId="{0E73EC16-7C2F-468E-8339-3379F614CA86}" dt="2026-07-14T01:32:51.248" v="75"/>
          <ac:spMkLst>
            <pc:docMk/>
            <pc:sldMk cId="618968772" sldId="1776"/>
            <ac:spMk id="6" creationId="{8788B537-B759-702B-AAC7-B6A716BBA431}"/>
          </ac:spMkLst>
        </pc:spChg>
        <pc:spChg chg="mod">
          <ac:chgData name="Vickers, Libby" userId="e250baef-1418-4325-b620-0f9540a0387b" providerId="ADAL" clId="{0E73EC16-7C2F-468E-8339-3379F614CA86}" dt="2026-07-14T01:32:51.248" v="75"/>
          <ac:spMkLst>
            <pc:docMk/>
            <pc:sldMk cId="618968772" sldId="1776"/>
            <ac:spMk id="7" creationId="{E1D59886-8DBF-25EA-5653-8971B1253D2F}"/>
          </ac:spMkLst>
        </pc:spChg>
        <pc:spChg chg="mod">
          <ac:chgData name="Vickers, Libby" userId="e250baef-1418-4325-b620-0f9540a0387b" providerId="ADAL" clId="{0E73EC16-7C2F-468E-8339-3379F614CA86}" dt="2026-07-14T01:32:51.248" v="75"/>
          <ac:spMkLst>
            <pc:docMk/>
            <pc:sldMk cId="618968772" sldId="1776"/>
            <ac:spMk id="8" creationId="{98B4BFCA-5698-5F9D-0B3A-43E24FDB9B14}"/>
          </ac:spMkLst>
        </pc:spChg>
        <pc:spChg chg="mod">
          <ac:chgData name="Vickers, Libby" userId="e250baef-1418-4325-b620-0f9540a0387b" providerId="ADAL" clId="{0E73EC16-7C2F-468E-8339-3379F614CA86}" dt="2026-07-14T01:32:51.248" v="75"/>
          <ac:spMkLst>
            <pc:docMk/>
            <pc:sldMk cId="618968772" sldId="1776"/>
            <ac:spMk id="9" creationId="{1635D924-6D85-BB61-830D-F355ACCFB517}"/>
          </ac:spMkLst>
        </pc:spChg>
        <pc:spChg chg="mod">
          <ac:chgData name="Vickers, Libby" userId="e250baef-1418-4325-b620-0f9540a0387b" providerId="ADAL" clId="{0E73EC16-7C2F-468E-8339-3379F614CA86}" dt="2026-07-14T01:32:51.248" v="75"/>
          <ac:spMkLst>
            <pc:docMk/>
            <pc:sldMk cId="618968772" sldId="1776"/>
            <ac:spMk id="10" creationId="{8B057094-F8A0-EC8B-58DA-1C97BB7B47AC}"/>
          </ac:spMkLst>
        </pc:spChg>
        <pc:spChg chg="mod">
          <ac:chgData name="Vickers, Libby" userId="e250baef-1418-4325-b620-0f9540a0387b" providerId="ADAL" clId="{0E73EC16-7C2F-468E-8339-3379F614CA86}" dt="2026-07-14T01:34:50.828" v="167" actId="1076"/>
          <ac:spMkLst>
            <pc:docMk/>
            <pc:sldMk cId="618968772" sldId="1776"/>
            <ac:spMk id="14" creationId="{147A1AA5-3BC3-A2AA-A6AC-B0ED21D478CC}"/>
          </ac:spMkLst>
        </pc:spChg>
        <pc:spChg chg="mod">
          <ac:chgData name="Vickers, Libby" userId="e250baef-1418-4325-b620-0f9540a0387b" providerId="ADAL" clId="{0E73EC16-7C2F-468E-8339-3379F614CA86}" dt="2026-07-14T01:32:51.248" v="75"/>
          <ac:spMkLst>
            <pc:docMk/>
            <pc:sldMk cId="618968772" sldId="1776"/>
            <ac:spMk id="37" creationId="{9D10B72B-5DDB-5338-8CEB-BE17067D63C6}"/>
          </ac:spMkLst>
        </pc:spChg>
        <pc:spChg chg="mod">
          <ac:chgData name="Vickers, Libby" userId="e250baef-1418-4325-b620-0f9540a0387b" providerId="ADAL" clId="{0E73EC16-7C2F-468E-8339-3379F614CA86}" dt="2026-07-14T01:32:51.248" v="75"/>
          <ac:spMkLst>
            <pc:docMk/>
            <pc:sldMk cId="618968772" sldId="1776"/>
            <ac:spMk id="43" creationId="{44A14108-160F-9EDF-A94D-1387533BCC91}"/>
          </ac:spMkLst>
        </pc:spChg>
        <pc:spChg chg="mod">
          <ac:chgData name="Vickers, Libby" userId="e250baef-1418-4325-b620-0f9540a0387b" providerId="ADAL" clId="{0E73EC16-7C2F-468E-8339-3379F614CA86}" dt="2026-07-14T01:32:51.248" v="75"/>
          <ac:spMkLst>
            <pc:docMk/>
            <pc:sldMk cId="618968772" sldId="1776"/>
            <ac:spMk id="47" creationId="{58760454-D1DE-BC7B-910F-C8E7E2758300}"/>
          </ac:spMkLst>
        </pc:spChg>
        <pc:spChg chg="mod">
          <ac:chgData name="Vickers, Libby" userId="e250baef-1418-4325-b620-0f9540a0387b" providerId="ADAL" clId="{0E73EC16-7C2F-468E-8339-3379F614CA86}" dt="2026-07-14T01:32:51.248" v="75"/>
          <ac:spMkLst>
            <pc:docMk/>
            <pc:sldMk cId="618968772" sldId="1776"/>
            <ac:spMk id="51" creationId="{87E32841-B9B2-45AA-1B9C-A433BAA2714D}"/>
          </ac:spMkLst>
        </pc:spChg>
        <pc:grpChg chg="mod ord">
          <ac:chgData name="Vickers, Libby" userId="e250baef-1418-4325-b620-0f9540a0387b" providerId="ADAL" clId="{0E73EC16-7C2F-468E-8339-3379F614CA86}" dt="2026-07-14T01:34:06.020" v="166" actId="1036"/>
          <ac:grpSpMkLst>
            <pc:docMk/>
            <pc:sldMk cId="618968772" sldId="1776"/>
            <ac:grpSpMk id="4" creationId="{75818766-2CA2-7B7F-6A9F-A75DB6A9BF9A}"/>
          </ac:grpSpMkLst>
        </pc:grpChg>
        <pc:grpChg chg="del">
          <ac:chgData name="Vickers, Libby" userId="e250baef-1418-4325-b620-0f9540a0387b" providerId="ADAL" clId="{0E73EC16-7C2F-468E-8339-3379F614CA86}" dt="2026-07-14T01:32:49.362" v="74" actId="478"/>
          <ac:grpSpMkLst>
            <pc:docMk/>
            <pc:sldMk cId="618968772" sldId="1776"/>
            <ac:grpSpMk id="35" creationId="{CAC5F968-E8F2-FE75-A2E4-83E7F84D445C}"/>
          </ac:grpSpMkLst>
        </pc:grpChg>
        <pc:picChg chg="mod">
          <ac:chgData name="Vickers, Libby" userId="e250baef-1418-4325-b620-0f9540a0387b" providerId="ADAL" clId="{0E73EC16-7C2F-468E-8339-3379F614CA86}" dt="2026-07-14T01:32:51.248" v="75"/>
          <ac:picMkLst>
            <pc:docMk/>
            <pc:sldMk cId="618968772" sldId="1776"/>
            <ac:picMk id="39" creationId="{C90D66A3-A787-469A-E40C-5BF4EA478EC0}"/>
          </ac:picMkLst>
        </pc:picChg>
      </pc:sldChg>
      <pc:sldChg chg="modSp mod">
        <pc:chgData name="Vickers, Libby" userId="e250baef-1418-4325-b620-0f9540a0387b" providerId="ADAL" clId="{0E73EC16-7C2F-468E-8339-3379F614CA86}" dt="2026-07-14T01:01:38.115" v="27" actId="20577"/>
        <pc:sldMkLst>
          <pc:docMk/>
          <pc:sldMk cId="3979769072" sldId="1808"/>
        </pc:sldMkLst>
        <pc:graphicFrameChg chg="modGraphic">
          <ac:chgData name="Vickers, Libby" userId="e250baef-1418-4325-b620-0f9540a0387b" providerId="ADAL" clId="{0E73EC16-7C2F-468E-8339-3379F614CA86}" dt="2026-07-14T01:01:38.115" v="27" actId="20577"/>
          <ac:graphicFrameMkLst>
            <pc:docMk/>
            <pc:sldMk cId="3979769072" sldId="1808"/>
            <ac:graphicFrameMk id="5" creationId="{4876E0C7-6751-77A3-54F9-49EB03006890}"/>
          </ac:graphicFrameMkLst>
        </pc:graphicFrameChg>
      </pc:sldChg>
      <pc:sldChg chg="modSp mod">
        <pc:chgData name="Vickers, Libby" userId="e250baef-1418-4325-b620-0f9540a0387b" providerId="ADAL" clId="{0E73EC16-7C2F-468E-8339-3379F614CA86}" dt="2026-07-14T01:31:48.490" v="71" actId="1076"/>
        <pc:sldMkLst>
          <pc:docMk/>
          <pc:sldMk cId="1031993638" sldId="1854"/>
        </pc:sldMkLst>
        <pc:graphicFrameChg chg="modGraphic">
          <ac:chgData name="Vickers, Libby" userId="e250baef-1418-4325-b620-0f9540a0387b" providerId="ADAL" clId="{0E73EC16-7C2F-468E-8339-3379F614CA86}" dt="2026-07-14T01:31:36.733" v="70" actId="20577"/>
          <ac:graphicFrameMkLst>
            <pc:docMk/>
            <pc:sldMk cId="1031993638" sldId="1854"/>
            <ac:graphicFrameMk id="7" creationId="{563205E5-A016-192D-F9CD-938AAF9C0CC6}"/>
          </ac:graphicFrameMkLst>
        </pc:graphicFrameChg>
        <pc:picChg chg="mod">
          <ac:chgData name="Vickers, Libby" userId="e250baef-1418-4325-b620-0f9540a0387b" providerId="ADAL" clId="{0E73EC16-7C2F-468E-8339-3379F614CA86}" dt="2026-07-14T01:31:48.490" v="71" actId="1076"/>
          <ac:picMkLst>
            <pc:docMk/>
            <pc:sldMk cId="1031993638" sldId="1854"/>
            <ac:picMk id="13" creationId="{4FBC4BC2-E737-9437-1B6E-2CBF9B78A11E}"/>
          </ac:picMkLst>
        </pc:picChg>
      </pc:sldChg>
      <pc:sldChg chg="addSp delSp modSp mod">
        <pc:chgData name="Vickers, Libby" userId="e250baef-1418-4325-b620-0f9540a0387b" providerId="ADAL" clId="{0E73EC16-7C2F-468E-8339-3379F614CA86}" dt="2026-07-14T00:59:34.129" v="19" actId="1076"/>
        <pc:sldMkLst>
          <pc:docMk/>
          <pc:sldMk cId="4143083339" sldId="1881"/>
        </pc:sldMkLst>
        <pc:spChg chg="ord">
          <ac:chgData name="Vickers, Libby" userId="e250baef-1418-4325-b620-0f9540a0387b" providerId="ADAL" clId="{0E73EC16-7C2F-468E-8339-3379F614CA86}" dt="2026-07-14T00:58:18.259" v="10" actId="167"/>
          <ac:spMkLst>
            <pc:docMk/>
            <pc:sldMk cId="4143083339" sldId="1881"/>
            <ac:spMk id="7" creationId="{D5781B10-1793-4BA9-3329-D28F9D1E992F}"/>
          </ac:spMkLst>
        </pc:spChg>
        <pc:spChg chg="del mod">
          <ac:chgData name="Vickers, Libby" userId="e250baef-1418-4325-b620-0f9540a0387b" providerId="ADAL" clId="{0E73EC16-7C2F-468E-8339-3379F614CA86}" dt="2026-07-14T00:59:25.112" v="18" actId="478"/>
          <ac:spMkLst>
            <pc:docMk/>
            <pc:sldMk cId="4143083339" sldId="1881"/>
            <ac:spMk id="18" creationId="{0A0EB551-C9A0-8307-A8F3-6BB42660B1BE}"/>
          </ac:spMkLst>
        </pc:spChg>
        <pc:spChg chg="mod">
          <ac:chgData name="Vickers, Libby" userId="e250baef-1418-4325-b620-0f9540a0387b" providerId="ADAL" clId="{0E73EC16-7C2F-468E-8339-3379F614CA86}" dt="2026-07-14T00:57:45.272" v="6"/>
          <ac:spMkLst>
            <pc:docMk/>
            <pc:sldMk cId="4143083339" sldId="1881"/>
            <ac:spMk id="31" creationId="{31CC6B3E-8FEA-5FF5-01CE-B2D4B3D9CB5E}"/>
          </ac:spMkLst>
        </pc:spChg>
        <pc:spChg chg="mod">
          <ac:chgData name="Vickers, Libby" userId="e250baef-1418-4325-b620-0f9540a0387b" providerId="ADAL" clId="{0E73EC16-7C2F-468E-8339-3379F614CA86}" dt="2026-07-14T00:59:34.129" v="19" actId="1076"/>
          <ac:spMkLst>
            <pc:docMk/>
            <pc:sldMk cId="4143083339" sldId="1881"/>
            <ac:spMk id="32" creationId="{5072B9DA-7D6A-CCEC-5867-2B2ED47E2277}"/>
          </ac:spMkLst>
        </pc:spChg>
        <pc:spChg chg="mod">
          <ac:chgData name="Vickers, Libby" userId="e250baef-1418-4325-b620-0f9540a0387b" providerId="ADAL" clId="{0E73EC16-7C2F-468E-8339-3379F614CA86}" dt="2026-07-14T00:57:45.272" v="6"/>
          <ac:spMkLst>
            <pc:docMk/>
            <pc:sldMk cId="4143083339" sldId="1881"/>
            <ac:spMk id="33" creationId="{19A695ED-BD8A-8886-50B7-7C93CEE26CE1}"/>
          </ac:spMkLst>
        </pc:spChg>
        <pc:spChg chg="mod">
          <ac:chgData name="Vickers, Libby" userId="e250baef-1418-4325-b620-0f9540a0387b" providerId="ADAL" clId="{0E73EC16-7C2F-468E-8339-3379F614CA86}" dt="2026-07-14T00:57:45.272" v="6"/>
          <ac:spMkLst>
            <pc:docMk/>
            <pc:sldMk cId="4143083339" sldId="1881"/>
            <ac:spMk id="34" creationId="{017B3119-BFF5-4125-1CFE-03EF557EA80C}"/>
          </ac:spMkLst>
        </pc:spChg>
        <pc:spChg chg="mod">
          <ac:chgData name="Vickers, Libby" userId="e250baef-1418-4325-b620-0f9540a0387b" providerId="ADAL" clId="{0E73EC16-7C2F-468E-8339-3379F614CA86}" dt="2026-07-14T00:57:45.272" v="6"/>
          <ac:spMkLst>
            <pc:docMk/>
            <pc:sldMk cId="4143083339" sldId="1881"/>
            <ac:spMk id="35" creationId="{886E42BC-940B-5E4F-75E7-7E9D1F73213F}"/>
          </ac:spMkLst>
        </pc:spChg>
        <pc:spChg chg="mod">
          <ac:chgData name="Vickers, Libby" userId="e250baef-1418-4325-b620-0f9540a0387b" providerId="ADAL" clId="{0E73EC16-7C2F-468E-8339-3379F614CA86}" dt="2026-07-14T00:57:45.272" v="6"/>
          <ac:spMkLst>
            <pc:docMk/>
            <pc:sldMk cId="4143083339" sldId="1881"/>
            <ac:spMk id="41" creationId="{A0E5B1A3-098A-B7E8-8B70-BCEA9596F598}"/>
          </ac:spMkLst>
        </pc:spChg>
        <pc:spChg chg="mod">
          <ac:chgData name="Vickers, Libby" userId="e250baef-1418-4325-b620-0f9540a0387b" providerId="ADAL" clId="{0E73EC16-7C2F-468E-8339-3379F614CA86}" dt="2026-07-14T00:57:45.272" v="6"/>
          <ac:spMkLst>
            <pc:docMk/>
            <pc:sldMk cId="4143083339" sldId="1881"/>
            <ac:spMk id="47" creationId="{9E498FFF-8F50-07F7-E287-59E10CC5C4D2}"/>
          </ac:spMkLst>
        </pc:spChg>
        <pc:spChg chg="mod">
          <ac:chgData name="Vickers, Libby" userId="e250baef-1418-4325-b620-0f9540a0387b" providerId="ADAL" clId="{0E73EC16-7C2F-468E-8339-3379F614CA86}" dt="2026-07-14T00:57:45.272" v="6"/>
          <ac:spMkLst>
            <pc:docMk/>
            <pc:sldMk cId="4143083339" sldId="1881"/>
            <ac:spMk id="51" creationId="{3D886065-A4CA-9E60-A1F7-6ADA14B6058D}"/>
          </ac:spMkLst>
        </pc:spChg>
        <pc:spChg chg="mod">
          <ac:chgData name="Vickers, Libby" userId="e250baef-1418-4325-b620-0f9540a0387b" providerId="ADAL" clId="{0E73EC16-7C2F-468E-8339-3379F614CA86}" dt="2026-07-14T00:57:45.272" v="6"/>
          <ac:spMkLst>
            <pc:docMk/>
            <pc:sldMk cId="4143083339" sldId="1881"/>
            <ac:spMk id="55" creationId="{A42F8BBE-31BF-FCBE-AC31-36EFBF3BA1FA}"/>
          </ac:spMkLst>
        </pc:spChg>
        <pc:grpChg chg="del">
          <ac:chgData name="Vickers, Libby" userId="e250baef-1418-4325-b620-0f9540a0387b" providerId="ADAL" clId="{0E73EC16-7C2F-468E-8339-3379F614CA86}" dt="2026-07-14T00:57:43.729" v="5" actId="478"/>
          <ac:grpSpMkLst>
            <pc:docMk/>
            <pc:sldMk cId="4143083339" sldId="1881"/>
            <ac:grpSpMk id="4" creationId="{FFDBDF74-1BD8-433B-2057-A4387025242F}"/>
          </ac:grpSpMkLst>
        </pc:grpChg>
        <pc:grpChg chg="mod ord">
          <ac:chgData name="Vickers, Libby" userId="e250baef-1418-4325-b620-0f9540a0387b" providerId="ADAL" clId="{0E73EC16-7C2F-468E-8339-3379F614CA86}" dt="2026-07-14T00:58:12.099" v="9" actId="1076"/>
          <ac:grpSpMkLst>
            <pc:docMk/>
            <pc:sldMk cId="4143083339" sldId="1881"/>
            <ac:grpSpMk id="8" creationId="{BF293EB7-2325-7F36-33F6-1C1D68CB54F6}"/>
          </ac:grpSpMkLst>
        </pc:grpChg>
        <pc:picChg chg="mod">
          <ac:chgData name="Vickers, Libby" userId="e250baef-1418-4325-b620-0f9540a0387b" providerId="ADAL" clId="{0E73EC16-7C2F-468E-8339-3379F614CA86}" dt="2026-07-14T00:58:29.725" v="13" actId="1076"/>
          <ac:picMkLst>
            <pc:docMk/>
            <pc:sldMk cId="4143083339" sldId="1881"/>
            <ac:picMk id="30" creationId="{10D7C846-B7EE-118F-1A24-4B9D1D8E5EB3}"/>
          </ac:picMkLst>
        </pc:picChg>
        <pc:picChg chg="mod">
          <ac:chgData name="Vickers, Libby" userId="e250baef-1418-4325-b620-0f9540a0387b" providerId="ADAL" clId="{0E73EC16-7C2F-468E-8339-3379F614CA86}" dt="2026-07-14T00:57:45.272" v="6"/>
          <ac:picMkLst>
            <pc:docMk/>
            <pc:sldMk cId="4143083339" sldId="1881"/>
            <ac:picMk id="44" creationId="{C90D44E0-2E97-4A41-A65B-1C2D94589554}"/>
          </ac:picMkLst>
        </pc:picChg>
      </pc:sldChg>
      <pc:sldChg chg="modSp mod">
        <pc:chgData name="Vickers, Libby" userId="e250baef-1418-4325-b620-0f9540a0387b" providerId="ADAL" clId="{0E73EC16-7C2F-468E-8339-3379F614CA86}" dt="2026-07-14T01:02:13.343" v="33" actId="20577"/>
        <pc:sldMkLst>
          <pc:docMk/>
          <pc:sldMk cId="4170109280" sldId="1956"/>
        </pc:sldMkLst>
        <pc:graphicFrameChg chg="modGraphic">
          <ac:chgData name="Vickers, Libby" userId="e250baef-1418-4325-b620-0f9540a0387b" providerId="ADAL" clId="{0E73EC16-7C2F-468E-8339-3379F614CA86}" dt="2026-07-14T01:02:13.343" v="33" actId="20577"/>
          <ac:graphicFrameMkLst>
            <pc:docMk/>
            <pc:sldMk cId="4170109280" sldId="1956"/>
            <ac:graphicFrameMk id="8" creationId="{E8F456D6-156F-4E92-F48A-6567AB744F75}"/>
          </ac:graphicFrameMkLst>
        </pc:graphicFrameChg>
      </pc:sldChg>
      <pc:sldChg chg="addSp delSp modSp mod">
        <pc:chgData name="Vickers, Libby" userId="e250baef-1418-4325-b620-0f9540a0387b" providerId="ADAL" clId="{0E73EC16-7C2F-468E-8339-3379F614CA86}" dt="2026-07-14T01:04:40.646" v="43" actId="14861"/>
        <pc:sldMkLst>
          <pc:docMk/>
          <pc:sldMk cId="1170406470" sldId="1957"/>
        </pc:sldMkLst>
        <pc:picChg chg="del mod">
          <ac:chgData name="Vickers, Libby" userId="e250baef-1418-4325-b620-0f9540a0387b" providerId="ADAL" clId="{0E73EC16-7C2F-468E-8339-3379F614CA86}" dt="2026-07-14T01:04:22.558" v="39" actId="478"/>
          <ac:picMkLst>
            <pc:docMk/>
            <pc:sldMk cId="1170406470" sldId="1957"/>
            <ac:picMk id="7" creationId="{080065AB-24E4-DFE6-7DC8-294C1B0E21F6}"/>
          </ac:picMkLst>
        </pc:picChg>
        <pc:picChg chg="add mod">
          <ac:chgData name="Vickers, Libby" userId="e250baef-1418-4325-b620-0f9540a0387b" providerId="ADAL" clId="{0E73EC16-7C2F-468E-8339-3379F614CA86}" dt="2026-07-14T01:04:40.646" v="43" actId="14861"/>
          <ac:picMkLst>
            <pc:docMk/>
            <pc:sldMk cId="1170406470" sldId="1957"/>
            <ac:picMk id="10" creationId="{22F74F97-016A-50EC-A74E-75242834B67B}"/>
          </ac:picMkLst>
        </pc:picChg>
      </pc:sldChg>
      <pc:sldChg chg="modSp mod">
        <pc:chgData name="Vickers, Libby" userId="e250baef-1418-4325-b620-0f9540a0387b" providerId="ADAL" clId="{0E73EC16-7C2F-468E-8339-3379F614CA86}" dt="2026-07-14T01:05:35.954" v="49" actId="20577"/>
        <pc:sldMkLst>
          <pc:docMk/>
          <pc:sldMk cId="3117546272" sldId="1958"/>
        </pc:sldMkLst>
        <pc:graphicFrameChg chg="modGraphic">
          <ac:chgData name="Vickers, Libby" userId="e250baef-1418-4325-b620-0f9540a0387b" providerId="ADAL" clId="{0E73EC16-7C2F-468E-8339-3379F614CA86}" dt="2026-07-14T01:05:35.954" v="49" actId="20577"/>
          <ac:graphicFrameMkLst>
            <pc:docMk/>
            <pc:sldMk cId="3117546272" sldId="1958"/>
            <ac:graphicFrameMk id="7" creationId="{B961A880-F3D9-442A-6DBB-EF1E1934D4D1}"/>
          </ac:graphicFrameMkLst>
        </pc:graphicFrameChg>
      </pc:sldChg>
      <pc:sldChg chg="modSp mod">
        <pc:chgData name="Vickers, Libby" userId="e250baef-1418-4325-b620-0f9540a0387b" providerId="ADAL" clId="{0E73EC16-7C2F-468E-8339-3379F614CA86}" dt="2026-07-14T01:06:35.588" v="55" actId="20577"/>
        <pc:sldMkLst>
          <pc:docMk/>
          <pc:sldMk cId="524964096" sldId="1959"/>
        </pc:sldMkLst>
        <pc:graphicFrameChg chg="modGraphic">
          <ac:chgData name="Vickers, Libby" userId="e250baef-1418-4325-b620-0f9540a0387b" providerId="ADAL" clId="{0E73EC16-7C2F-468E-8339-3379F614CA86}" dt="2026-07-14T01:06:35.588" v="55" actId="20577"/>
          <ac:graphicFrameMkLst>
            <pc:docMk/>
            <pc:sldMk cId="524964096" sldId="1959"/>
            <ac:graphicFrameMk id="5" creationId="{003B3695-8278-C58A-29B8-D8E5F5F7E30A}"/>
          </ac:graphicFrameMkLst>
        </pc:graphicFrameChg>
      </pc:sldChg>
      <pc:sldChg chg="modSp mod">
        <pc:chgData name="Vickers, Libby" userId="e250baef-1418-4325-b620-0f9540a0387b" providerId="ADAL" clId="{0E73EC16-7C2F-468E-8339-3379F614CA86}" dt="2026-07-14T01:28:47.360" v="65" actId="1076"/>
        <pc:sldMkLst>
          <pc:docMk/>
          <pc:sldMk cId="3603665776" sldId="1960"/>
        </pc:sldMkLst>
        <pc:spChg chg="mod">
          <ac:chgData name="Vickers, Libby" userId="e250baef-1418-4325-b620-0f9540a0387b" providerId="ADAL" clId="{0E73EC16-7C2F-468E-8339-3379F614CA86}" dt="2026-07-14T01:28:47.360" v="65" actId="1076"/>
          <ac:spMkLst>
            <pc:docMk/>
            <pc:sldMk cId="3603665776" sldId="1960"/>
            <ac:spMk id="4" creationId="{D1ED22EE-B184-5E64-E15B-5EDC8E38084E}"/>
          </ac:spMkLst>
        </pc:spChg>
        <pc:spChg chg="mod">
          <ac:chgData name="Vickers, Libby" userId="e250baef-1418-4325-b620-0f9540a0387b" providerId="ADAL" clId="{0E73EC16-7C2F-468E-8339-3379F614CA86}" dt="2026-07-14T01:28:41.032" v="64" actId="1076"/>
          <ac:spMkLst>
            <pc:docMk/>
            <pc:sldMk cId="3603665776" sldId="1960"/>
            <ac:spMk id="12" creationId="{74A8F444-DA68-D793-5614-E065FF1FE185}"/>
          </ac:spMkLst>
        </pc:spChg>
        <pc:graphicFrameChg chg="modGraphic">
          <ac:chgData name="Vickers, Libby" userId="e250baef-1418-4325-b620-0f9540a0387b" providerId="ADAL" clId="{0E73EC16-7C2F-468E-8339-3379F614CA86}" dt="2026-07-14T01:07:26.416" v="63" actId="20577"/>
          <ac:graphicFrameMkLst>
            <pc:docMk/>
            <pc:sldMk cId="3603665776" sldId="1960"/>
            <ac:graphicFrameMk id="5" creationId="{7A5B927C-E7B0-B970-DB5C-E4D32201B5CC}"/>
          </ac:graphicFrameMkLst>
        </pc:graphicFrameChg>
      </pc:sldChg>
      <pc:sldChg chg="modSp mod">
        <pc:chgData name="Vickers, Libby" userId="e250baef-1418-4325-b620-0f9540a0387b" providerId="ADAL" clId="{0E73EC16-7C2F-468E-8339-3379F614CA86}" dt="2026-07-14T01:30:05.691" v="66" actId="1076"/>
        <pc:sldMkLst>
          <pc:docMk/>
          <pc:sldMk cId="3958993997" sldId="1963"/>
        </pc:sldMkLst>
        <pc:picChg chg="mod">
          <ac:chgData name="Vickers, Libby" userId="e250baef-1418-4325-b620-0f9540a0387b" providerId="ADAL" clId="{0E73EC16-7C2F-468E-8339-3379F614CA86}" dt="2026-07-14T01:30:05.691" v="66" actId="1076"/>
          <ac:picMkLst>
            <pc:docMk/>
            <pc:sldMk cId="3958993997" sldId="1963"/>
            <ac:picMk id="19" creationId="{BB62C8CB-8017-F666-9833-2AE2C2293A18}"/>
          </ac:picMkLst>
        </pc:picChg>
      </pc:sldChg>
      <pc:sldChg chg="modSp mod">
        <pc:chgData name="Vickers, Libby" userId="e250baef-1418-4325-b620-0f9540a0387b" providerId="ADAL" clId="{0E73EC16-7C2F-468E-8339-3379F614CA86}" dt="2026-07-14T01:32:00.314" v="73" actId="20577"/>
        <pc:sldMkLst>
          <pc:docMk/>
          <pc:sldMk cId="2658829529" sldId="1973"/>
        </pc:sldMkLst>
        <pc:graphicFrameChg chg="modGraphic">
          <ac:chgData name="Vickers, Libby" userId="e250baef-1418-4325-b620-0f9540a0387b" providerId="ADAL" clId="{0E73EC16-7C2F-468E-8339-3379F614CA86}" dt="2026-07-14T01:32:00.314" v="73" actId="20577"/>
          <ac:graphicFrameMkLst>
            <pc:docMk/>
            <pc:sldMk cId="2658829529" sldId="1973"/>
            <ac:graphicFrameMk id="9" creationId="{B9453FB9-EEDB-5DB6-E2D9-AEAAB0218092}"/>
          </ac:graphicFrameMkLst>
        </pc:graphicFrameChg>
      </pc:sldChg>
      <pc:sldChg chg="addSp delSp modSp mod modAnim">
        <pc:chgData name="Vickers, Libby" userId="e250baef-1418-4325-b620-0f9540a0387b" providerId="ADAL" clId="{0E73EC16-7C2F-468E-8339-3379F614CA86}" dt="2026-07-14T01:00:54.630" v="25" actId="1076"/>
        <pc:sldMkLst>
          <pc:docMk/>
          <pc:sldMk cId="142501838" sldId="1975"/>
        </pc:sldMkLst>
        <pc:spChg chg="mod">
          <ac:chgData name="Vickers, Libby" userId="e250baef-1418-4325-b620-0f9540a0387b" providerId="ADAL" clId="{0E73EC16-7C2F-468E-8339-3379F614CA86}" dt="2026-07-14T00:59:55.689" v="21"/>
          <ac:spMkLst>
            <pc:docMk/>
            <pc:sldMk cId="142501838" sldId="1975"/>
            <ac:spMk id="29" creationId="{F53AEF78-2DB1-7950-4A6F-89EAFD7723EC}"/>
          </ac:spMkLst>
        </pc:spChg>
        <pc:spChg chg="mod">
          <ac:chgData name="Vickers, Libby" userId="e250baef-1418-4325-b620-0f9540a0387b" providerId="ADAL" clId="{0E73EC16-7C2F-468E-8339-3379F614CA86}" dt="2026-07-14T00:59:55.689" v="21"/>
          <ac:spMkLst>
            <pc:docMk/>
            <pc:sldMk cId="142501838" sldId="1975"/>
            <ac:spMk id="30" creationId="{D2203BBE-0D08-DD52-1894-EE6E0136B6B7}"/>
          </ac:spMkLst>
        </pc:spChg>
        <pc:spChg chg="mod">
          <ac:chgData name="Vickers, Libby" userId="e250baef-1418-4325-b620-0f9540a0387b" providerId="ADAL" clId="{0E73EC16-7C2F-468E-8339-3379F614CA86}" dt="2026-07-14T00:59:55.689" v="21"/>
          <ac:spMkLst>
            <pc:docMk/>
            <pc:sldMk cId="142501838" sldId="1975"/>
            <ac:spMk id="31" creationId="{1F9B939B-0338-BC10-D061-624AF974FE16}"/>
          </ac:spMkLst>
        </pc:spChg>
        <pc:spChg chg="mod">
          <ac:chgData name="Vickers, Libby" userId="e250baef-1418-4325-b620-0f9540a0387b" providerId="ADAL" clId="{0E73EC16-7C2F-468E-8339-3379F614CA86}" dt="2026-07-14T00:59:55.689" v="21"/>
          <ac:spMkLst>
            <pc:docMk/>
            <pc:sldMk cId="142501838" sldId="1975"/>
            <ac:spMk id="32" creationId="{CCD3D74A-618A-0756-4A48-8F6D1B8CF710}"/>
          </ac:spMkLst>
        </pc:spChg>
        <pc:spChg chg="mod">
          <ac:chgData name="Vickers, Libby" userId="e250baef-1418-4325-b620-0f9540a0387b" providerId="ADAL" clId="{0E73EC16-7C2F-468E-8339-3379F614CA86}" dt="2026-07-14T00:59:55.689" v="21"/>
          <ac:spMkLst>
            <pc:docMk/>
            <pc:sldMk cId="142501838" sldId="1975"/>
            <ac:spMk id="33" creationId="{8431498E-16AF-A63C-7E0D-46E7BA631F5D}"/>
          </ac:spMkLst>
        </pc:spChg>
        <pc:spChg chg="mod">
          <ac:chgData name="Vickers, Libby" userId="e250baef-1418-4325-b620-0f9540a0387b" providerId="ADAL" clId="{0E73EC16-7C2F-468E-8339-3379F614CA86}" dt="2026-07-14T00:59:55.689" v="21"/>
          <ac:spMkLst>
            <pc:docMk/>
            <pc:sldMk cId="142501838" sldId="1975"/>
            <ac:spMk id="39" creationId="{390203BA-F026-28C9-3DB6-06CC4FC70B16}"/>
          </ac:spMkLst>
        </pc:spChg>
        <pc:spChg chg="mod">
          <ac:chgData name="Vickers, Libby" userId="e250baef-1418-4325-b620-0f9540a0387b" providerId="ADAL" clId="{0E73EC16-7C2F-468E-8339-3379F614CA86}" dt="2026-07-14T00:59:55.689" v="21"/>
          <ac:spMkLst>
            <pc:docMk/>
            <pc:sldMk cId="142501838" sldId="1975"/>
            <ac:spMk id="45" creationId="{DCAA6FED-C9E7-B311-F08A-B7B11FEE0927}"/>
          </ac:spMkLst>
        </pc:spChg>
        <pc:spChg chg="mod">
          <ac:chgData name="Vickers, Libby" userId="e250baef-1418-4325-b620-0f9540a0387b" providerId="ADAL" clId="{0E73EC16-7C2F-468E-8339-3379F614CA86}" dt="2026-07-14T00:59:55.689" v="21"/>
          <ac:spMkLst>
            <pc:docMk/>
            <pc:sldMk cId="142501838" sldId="1975"/>
            <ac:spMk id="49" creationId="{AE96E408-72AE-138B-69FF-8D219898CA43}"/>
          </ac:spMkLst>
        </pc:spChg>
        <pc:spChg chg="mod">
          <ac:chgData name="Vickers, Libby" userId="e250baef-1418-4325-b620-0f9540a0387b" providerId="ADAL" clId="{0E73EC16-7C2F-468E-8339-3379F614CA86}" dt="2026-07-14T00:59:55.689" v="21"/>
          <ac:spMkLst>
            <pc:docMk/>
            <pc:sldMk cId="142501838" sldId="1975"/>
            <ac:spMk id="53" creationId="{22E7AD69-AF33-988C-02F9-D32F52641C15}"/>
          </ac:spMkLst>
        </pc:spChg>
        <pc:grpChg chg="del">
          <ac:chgData name="Vickers, Libby" userId="e250baef-1418-4325-b620-0f9540a0387b" providerId="ADAL" clId="{0E73EC16-7C2F-468E-8339-3379F614CA86}" dt="2026-07-14T00:59:53.788" v="20" actId="478"/>
          <ac:grpSpMkLst>
            <pc:docMk/>
            <pc:sldMk cId="142501838" sldId="1975"/>
            <ac:grpSpMk id="2" creationId="{AE0BE1FC-72E7-0E3C-6318-09B5FA6AA80A}"/>
          </ac:grpSpMkLst>
        </pc:grpChg>
        <pc:grpChg chg="mod">
          <ac:chgData name="Vickers, Libby" userId="e250baef-1418-4325-b620-0f9540a0387b" providerId="ADAL" clId="{0E73EC16-7C2F-468E-8339-3379F614CA86}" dt="2026-07-14T01:00:10.393" v="23" actId="1076"/>
          <ac:grpSpMkLst>
            <pc:docMk/>
            <pc:sldMk cId="142501838" sldId="1975"/>
            <ac:grpSpMk id="9" creationId="{9042E27D-F96E-0411-2584-7D763D92FB3F}"/>
          </ac:grpSpMkLst>
        </pc:grpChg>
        <pc:picChg chg="mod">
          <ac:chgData name="Vickers, Libby" userId="e250baef-1418-4325-b620-0f9540a0387b" providerId="ADAL" clId="{0E73EC16-7C2F-468E-8339-3379F614CA86}" dt="2026-07-14T00:59:55.689" v="21"/>
          <ac:picMkLst>
            <pc:docMk/>
            <pc:sldMk cId="142501838" sldId="1975"/>
            <ac:picMk id="50" creationId="{A83D1151-F82C-FD8C-BED0-28488D6E91D2}"/>
          </ac:picMkLst>
        </pc:picChg>
        <pc:picChg chg="add mod">
          <ac:chgData name="Vickers, Libby" userId="e250baef-1418-4325-b620-0f9540a0387b" providerId="ADAL" clId="{0E73EC16-7C2F-468E-8339-3379F614CA86}" dt="2026-07-14T01:00:54.630" v="25" actId="1076"/>
          <ac:picMkLst>
            <pc:docMk/>
            <pc:sldMk cId="142501838" sldId="1975"/>
            <ac:picMk id="54" creationId="{7B4A7546-5E55-06A1-2C96-AE9FE75FB62D}"/>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E2E71E-D109-0347-90D2-3C87D863C18D}" type="doc">
      <dgm:prSet loTypeId="urn:microsoft.com/office/officeart/2009/layout/CircleArrowProcess" loCatId="" qsTypeId="urn:microsoft.com/office/officeart/2005/8/quickstyle/simple5" qsCatId="simple" csTypeId="urn:microsoft.com/office/officeart/2005/8/colors/accent1_2" csCatId="accent1" phldr="0"/>
      <dgm:spPr/>
      <dgm:t>
        <a:bodyPr/>
        <a:lstStyle/>
        <a:p>
          <a:endParaRPr lang="en-US"/>
        </a:p>
      </dgm:t>
    </dgm:pt>
    <dgm:pt modelId="{679A8AFA-A7E4-C645-8C2B-45766FED0BFE}">
      <dgm:prSet phldrT="[Text]" phldr="1"/>
      <dgm:spPr/>
      <dgm:t>
        <a:bodyPr/>
        <a:lstStyle/>
        <a:p>
          <a:endParaRPr lang="en-US" dirty="0">
            <a:latin typeface="Avenir Next" panose="020B0503020202020204" pitchFamily="34" charset="0"/>
          </a:endParaRPr>
        </a:p>
      </dgm:t>
    </dgm:pt>
    <dgm:pt modelId="{F9F0835D-F6DE-8641-9027-BB96C993A717}" type="parTrans" cxnId="{1CC35497-ABA7-A14F-B8F2-A90FBEF2212C}">
      <dgm:prSet/>
      <dgm:spPr/>
      <dgm:t>
        <a:bodyPr/>
        <a:lstStyle/>
        <a:p>
          <a:endParaRPr lang="en-US">
            <a:latin typeface="Avenir Next" panose="020B0503020202020204" pitchFamily="34" charset="0"/>
          </a:endParaRPr>
        </a:p>
      </dgm:t>
    </dgm:pt>
    <dgm:pt modelId="{27EFBE8A-1DDE-3547-B2C0-54158D6D5B42}" type="sibTrans" cxnId="{1CC35497-ABA7-A14F-B8F2-A90FBEF2212C}">
      <dgm:prSet/>
      <dgm:spPr/>
      <dgm:t>
        <a:bodyPr/>
        <a:lstStyle/>
        <a:p>
          <a:endParaRPr lang="en-US">
            <a:latin typeface="Avenir Next" panose="020B0503020202020204" pitchFamily="34" charset="0"/>
          </a:endParaRPr>
        </a:p>
      </dgm:t>
    </dgm:pt>
    <dgm:pt modelId="{E7372DC6-65DD-8B46-BBFF-0FADE46730BF}">
      <dgm:prSet phldrT="[Text]" phldr="1"/>
      <dgm:spPr/>
      <dgm:t>
        <a:bodyPr/>
        <a:lstStyle/>
        <a:p>
          <a:endParaRPr lang="en-US" dirty="0">
            <a:latin typeface="Avenir Next" panose="020B0503020202020204" pitchFamily="34" charset="0"/>
          </a:endParaRPr>
        </a:p>
      </dgm:t>
    </dgm:pt>
    <dgm:pt modelId="{8CBEAC5A-BD8B-984F-A701-59AC32E5E77D}" type="parTrans" cxnId="{42D3221E-68FE-C049-863E-CAAC5726ECAD}">
      <dgm:prSet/>
      <dgm:spPr/>
      <dgm:t>
        <a:bodyPr/>
        <a:lstStyle/>
        <a:p>
          <a:endParaRPr lang="en-US">
            <a:latin typeface="Avenir Next" panose="020B0503020202020204" pitchFamily="34" charset="0"/>
          </a:endParaRPr>
        </a:p>
      </dgm:t>
    </dgm:pt>
    <dgm:pt modelId="{4DEE0976-3808-9843-83A6-A88B558147D1}" type="sibTrans" cxnId="{42D3221E-68FE-C049-863E-CAAC5726ECAD}">
      <dgm:prSet/>
      <dgm:spPr/>
      <dgm:t>
        <a:bodyPr/>
        <a:lstStyle/>
        <a:p>
          <a:endParaRPr lang="en-US">
            <a:latin typeface="Avenir Next" panose="020B0503020202020204" pitchFamily="34" charset="0"/>
          </a:endParaRPr>
        </a:p>
      </dgm:t>
    </dgm:pt>
    <dgm:pt modelId="{D9276EF1-E349-EA45-8342-2DDB45911B9D}">
      <dgm:prSet phldrT="[Text]" phldr="1"/>
      <dgm:spPr/>
      <dgm:t>
        <a:bodyPr/>
        <a:lstStyle/>
        <a:p>
          <a:endParaRPr lang="en-US" dirty="0">
            <a:latin typeface="Avenir Next" panose="020B0503020202020204" pitchFamily="34" charset="0"/>
          </a:endParaRPr>
        </a:p>
      </dgm:t>
    </dgm:pt>
    <dgm:pt modelId="{5D33EDA2-1A33-FB43-AE53-11CF7186E768}" type="parTrans" cxnId="{A397A47F-3AD8-AC44-A1B0-83FA84A6F923}">
      <dgm:prSet/>
      <dgm:spPr/>
      <dgm:t>
        <a:bodyPr/>
        <a:lstStyle/>
        <a:p>
          <a:endParaRPr lang="en-US">
            <a:latin typeface="Avenir Next" panose="020B0503020202020204" pitchFamily="34" charset="0"/>
          </a:endParaRPr>
        </a:p>
      </dgm:t>
    </dgm:pt>
    <dgm:pt modelId="{A27D5139-C189-0148-92CF-514432510040}" type="sibTrans" cxnId="{A397A47F-3AD8-AC44-A1B0-83FA84A6F923}">
      <dgm:prSet/>
      <dgm:spPr/>
      <dgm:t>
        <a:bodyPr/>
        <a:lstStyle/>
        <a:p>
          <a:endParaRPr lang="en-US">
            <a:latin typeface="Avenir Next" panose="020B0503020202020204" pitchFamily="34" charset="0"/>
          </a:endParaRPr>
        </a:p>
      </dgm:t>
    </dgm:pt>
    <dgm:pt modelId="{CB1AE68F-342E-314E-AE86-26AFFA14BCB9}" type="pres">
      <dgm:prSet presAssocID="{46E2E71E-D109-0347-90D2-3C87D863C18D}" presName="Name0" presStyleCnt="0">
        <dgm:presLayoutVars>
          <dgm:chMax val="7"/>
          <dgm:chPref val="7"/>
          <dgm:dir/>
          <dgm:animLvl val="lvl"/>
        </dgm:presLayoutVars>
      </dgm:prSet>
      <dgm:spPr/>
    </dgm:pt>
    <dgm:pt modelId="{58CC74FC-F95E-EA41-99AE-838EB152AB84}" type="pres">
      <dgm:prSet presAssocID="{679A8AFA-A7E4-C645-8C2B-45766FED0BFE}" presName="Accent1" presStyleCnt="0"/>
      <dgm:spPr/>
    </dgm:pt>
    <dgm:pt modelId="{1ABD103A-3EFB-9E4C-BF33-4D1C9B84C211}" type="pres">
      <dgm:prSet presAssocID="{679A8AFA-A7E4-C645-8C2B-45766FED0BFE}" presName="Accent" presStyleLbl="node1" presStyleIdx="0" presStyleCnt="3"/>
      <dgm:spPr>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pt>
    <dgm:pt modelId="{093E1F47-CF3D-8C48-A016-AB4ECE0F918D}" type="pres">
      <dgm:prSet presAssocID="{679A8AFA-A7E4-C645-8C2B-45766FED0BFE}" presName="Parent1" presStyleLbl="revTx" presStyleIdx="0" presStyleCnt="3">
        <dgm:presLayoutVars>
          <dgm:chMax val="1"/>
          <dgm:chPref val="1"/>
          <dgm:bulletEnabled val="1"/>
        </dgm:presLayoutVars>
      </dgm:prSet>
      <dgm:spPr/>
    </dgm:pt>
    <dgm:pt modelId="{D88BAEFC-8756-0844-AECA-46F63320F89E}" type="pres">
      <dgm:prSet presAssocID="{E7372DC6-65DD-8B46-BBFF-0FADE46730BF}" presName="Accent2" presStyleCnt="0"/>
      <dgm:spPr/>
    </dgm:pt>
    <dgm:pt modelId="{6D00407C-3482-FE49-B74E-E1B67329D750}" type="pres">
      <dgm:prSet presAssocID="{E7372DC6-65DD-8B46-BBFF-0FADE46730BF}" presName="Accent" presStyleLbl="node1" presStyleIdx="1" presStyleCnt="3"/>
      <dgm:spPr>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dgm:spPr>
    </dgm:pt>
    <dgm:pt modelId="{D7403DD4-5623-924B-882A-3F5E3E510711}" type="pres">
      <dgm:prSet presAssocID="{E7372DC6-65DD-8B46-BBFF-0FADE46730BF}" presName="Parent2" presStyleLbl="revTx" presStyleIdx="1" presStyleCnt="3">
        <dgm:presLayoutVars>
          <dgm:chMax val="1"/>
          <dgm:chPref val="1"/>
          <dgm:bulletEnabled val="1"/>
        </dgm:presLayoutVars>
      </dgm:prSet>
      <dgm:spPr/>
    </dgm:pt>
    <dgm:pt modelId="{1E467440-C7DC-AE4C-B9B7-180842ABFC1F}" type="pres">
      <dgm:prSet presAssocID="{D9276EF1-E349-EA45-8342-2DDB45911B9D}" presName="Accent3" presStyleCnt="0"/>
      <dgm:spPr/>
    </dgm:pt>
    <dgm:pt modelId="{183C4595-1DFE-A44C-83FA-CE618ECEEAA2}" type="pres">
      <dgm:prSet presAssocID="{D9276EF1-E349-EA45-8342-2DDB45911B9D}" presName="Accent" presStyleLbl="node1" presStyleIdx="2" presStyleCnt="3"/>
      <dgm:spPr>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dgm:spPr>
    </dgm:pt>
    <dgm:pt modelId="{D8AD018F-A9C4-F447-BAAF-C4F8C946FD3D}" type="pres">
      <dgm:prSet presAssocID="{D9276EF1-E349-EA45-8342-2DDB45911B9D}" presName="Parent3" presStyleLbl="revTx" presStyleIdx="2" presStyleCnt="3">
        <dgm:presLayoutVars>
          <dgm:chMax val="1"/>
          <dgm:chPref val="1"/>
          <dgm:bulletEnabled val="1"/>
        </dgm:presLayoutVars>
      </dgm:prSet>
      <dgm:spPr/>
    </dgm:pt>
  </dgm:ptLst>
  <dgm:cxnLst>
    <dgm:cxn modelId="{42D3221E-68FE-C049-863E-CAAC5726ECAD}" srcId="{46E2E71E-D109-0347-90D2-3C87D863C18D}" destId="{E7372DC6-65DD-8B46-BBFF-0FADE46730BF}" srcOrd="1" destOrd="0" parTransId="{8CBEAC5A-BD8B-984F-A701-59AC32E5E77D}" sibTransId="{4DEE0976-3808-9843-83A6-A88B558147D1}"/>
    <dgm:cxn modelId="{2AA5C027-A43B-BE46-9AB8-12CEEE2017C9}" type="presOf" srcId="{679A8AFA-A7E4-C645-8C2B-45766FED0BFE}" destId="{093E1F47-CF3D-8C48-A016-AB4ECE0F918D}" srcOrd="0" destOrd="0" presId="urn:microsoft.com/office/officeart/2009/layout/CircleArrowProcess"/>
    <dgm:cxn modelId="{8E0F3B5D-D27B-F74A-8C13-8DDDA72A9E94}" type="presOf" srcId="{E7372DC6-65DD-8B46-BBFF-0FADE46730BF}" destId="{D7403DD4-5623-924B-882A-3F5E3E510711}" srcOrd="0" destOrd="0" presId="urn:microsoft.com/office/officeart/2009/layout/CircleArrowProcess"/>
    <dgm:cxn modelId="{A397A47F-3AD8-AC44-A1B0-83FA84A6F923}" srcId="{46E2E71E-D109-0347-90D2-3C87D863C18D}" destId="{D9276EF1-E349-EA45-8342-2DDB45911B9D}" srcOrd="2" destOrd="0" parTransId="{5D33EDA2-1A33-FB43-AE53-11CF7186E768}" sibTransId="{A27D5139-C189-0148-92CF-514432510040}"/>
    <dgm:cxn modelId="{1CC35497-ABA7-A14F-B8F2-A90FBEF2212C}" srcId="{46E2E71E-D109-0347-90D2-3C87D863C18D}" destId="{679A8AFA-A7E4-C645-8C2B-45766FED0BFE}" srcOrd="0" destOrd="0" parTransId="{F9F0835D-F6DE-8641-9027-BB96C993A717}" sibTransId="{27EFBE8A-1DDE-3547-B2C0-54158D6D5B42}"/>
    <dgm:cxn modelId="{45C90AD3-9FBA-A148-8430-F1D725A33FE1}" type="presOf" srcId="{46E2E71E-D109-0347-90D2-3C87D863C18D}" destId="{CB1AE68F-342E-314E-AE86-26AFFA14BCB9}" srcOrd="0" destOrd="0" presId="urn:microsoft.com/office/officeart/2009/layout/CircleArrowProcess"/>
    <dgm:cxn modelId="{B94C04D6-AB92-F544-8F84-468E3DEBDA77}" type="presOf" srcId="{D9276EF1-E349-EA45-8342-2DDB45911B9D}" destId="{D8AD018F-A9C4-F447-BAAF-C4F8C946FD3D}" srcOrd="0" destOrd="0" presId="urn:microsoft.com/office/officeart/2009/layout/CircleArrowProcess"/>
    <dgm:cxn modelId="{DE5749E7-E0AD-D44C-91C2-09E0E82235E5}" type="presParOf" srcId="{CB1AE68F-342E-314E-AE86-26AFFA14BCB9}" destId="{58CC74FC-F95E-EA41-99AE-838EB152AB84}" srcOrd="0" destOrd="0" presId="urn:microsoft.com/office/officeart/2009/layout/CircleArrowProcess"/>
    <dgm:cxn modelId="{0E49C874-0E8D-5249-805C-8D2C346F2C1D}" type="presParOf" srcId="{58CC74FC-F95E-EA41-99AE-838EB152AB84}" destId="{1ABD103A-3EFB-9E4C-BF33-4D1C9B84C211}" srcOrd="0" destOrd="0" presId="urn:microsoft.com/office/officeart/2009/layout/CircleArrowProcess"/>
    <dgm:cxn modelId="{52B10681-0689-1549-B8CA-04EBACC636B9}" type="presParOf" srcId="{CB1AE68F-342E-314E-AE86-26AFFA14BCB9}" destId="{093E1F47-CF3D-8C48-A016-AB4ECE0F918D}" srcOrd="1" destOrd="0" presId="urn:microsoft.com/office/officeart/2009/layout/CircleArrowProcess"/>
    <dgm:cxn modelId="{9A6B9117-7237-A64D-AB8D-E76F910ECE6A}" type="presParOf" srcId="{CB1AE68F-342E-314E-AE86-26AFFA14BCB9}" destId="{D88BAEFC-8756-0844-AECA-46F63320F89E}" srcOrd="2" destOrd="0" presId="urn:microsoft.com/office/officeart/2009/layout/CircleArrowProcess"/>
    <dgm:cxn modelId="{B2BF16FB-ED66-8A48-851C-8ABDBF53DBDC}" type="presParOf" srcId="{D88BAEFC-8756-0844-AECA-46F63320F89E}" destId="{6D00407C-3482-FE49-B74E-E1B67329D750}" srcOrd="0" destOrd="0" presId="urn:microsoft.com/office/officeart/2009/layout/CircleArrowProcess"/>
    <dgm:cxn modelId="{CAF537BA-C183-2743-A451-5FBA52E34A34}" type="presParOf" srcId="{CB1AE68F-342E-314E-AE86-26AFFA14BCB9}" destId="{D7403DD4-5623-924B-882A-3F5E3E510711}" srcOrd="3" destOrd="0" presId="urn:microsoft.com/office/officeart/2009/layout/CircleArrowProcess"/>
    <dgm:cxn modelId="{216B8AD8-BE54-AB4D-B8DE-A1D32ED8780B}" type="presParOf" srcId="{CB1AE68F-342E-314E-AE86-26AFFA14BCB9}" destId="{1E467440-C7DC-AE4C-B9B7-180842ABFC1F}" srcOrd="4" destOrd="0" presId="urn:microsoft.com/office/officeart/2009/layout/CircleArrowProcess"/>
    <dgm:cxn modelId="{A74365B4-AD96-6346-BA5A-3FD923EFB04C}" type="presParOf" srcId="{1E467440-C7DC-AE4C-B9B7-180842ABFC1F}" destId="{183C4595-1DFE-A44C-83FA-CE618ECEEAA2}" srcOrd="0" destOrd="0" presId="urn:microsoft.com/office/officeart/2009/layout/CircleArrowProcess"/>
    <dgm:cxn modelId="{9C88A393-EFF0-5D41-A1BC-1064D1B69154}" type="presParOf" srcId="{CB1AE68F-342E-314E-AE86-26AFFA14BCB9}" destId="{D8AD018F-A9C4-F447-BAAF-C4F8C946FD3D}"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E2E71E-D109-0347-90D2-3C87D863C18D}" type="doc">
      <dgm:prSet loTypeId="urn:microsoft.com/office/officeart/2005/8/layout/venn3" loCatId="" qsTypeId="urn:microsoft.com/office/officeart/2005/8/quickstyle/simple5" qsCatId="simple" csTypeId="urn:microsoft.com/office/officeart/2005/8/colors/accent1_2" csCatId="accent1" phldr="1"/>
      <dgm:spPr/>
      <dgm:t>
        <a:bodyPr/>
        <a:lstStyle/>
        <a:p>
          <a:endParaRPr lang="en-US"/>
        </a:p>
      </dgm:t>
    </dgm:pt>
    <dgm:pt modelId="{62DBE868-5D39-7D47-8500-13A116CEF415}">
      <dgm:prSet phldrT="[Text]" phldr="1"/>
      <dgm:spPr>
        <a:gradFill flip="none"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dgm:spPr>
      <dgm:t>
        <a:bodyPr/>
        <a:lstStyle/>
        <a:p>
          <a:endParaRPr lang="en-US" b="0" i="0" dirty="0">
            <a:latin typeface="Avenir Next" panose="020B0503020202020204" pitchFamily="34" charset="0"/>
          </a:endParaRPr>
        </a:p>
      </dgm:t>
    </dgm:pt>
    <dgm:pt modelId="{D15FB64B-BBA4-664C-B93D-9ACEAB640D04}" type="parTrans" cxnId="{CF8C820F-0FD2-7B4E-8973-292C8E61ECE3}">
      <dgm:prSet/>
      <dgm:spPr/>
      <dgm:t>
        <a:bodyPr/>
        <a:lstStyle/>
        <a:p>
          <a:endParaRPr lang="en-US">
            <a:latin typeface="+mn-lt"/>
          </a:endParaRPr>
        </a:p>
      </dgm:t>
    </dgm:pt>
    <dgm:pt modelId="{C7DB8521-7088-0340-A956-F11AB42A3EEB}" type="sibTrans" cxnId="{CF8C820F-0FD2-7B4E-8973-292C8E61ECE3}">
      <dgm:prSet/>
      <dgm:spPr/>
      <dgm:t>
        <a:bodyPr/>
        <a:lstStyle/>
        <a:p>
          <a:endParaRPr lang="en-US">
            <a:latin typeface="+mn-lt"/>
          </a:endParaRPr>
        </a:p>
      </dgm:t>
    </dgm:pt>
    <dgm:pt modelId="{E3D02208-CCAB-6E49-9263-F2D14B8B93EF}">
      <dgm:prSet phldrT="[Text]" phldr="1"/>
      <dgm:spPr>
        <a:gradFill flip="none" rotWithShape="0">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dgm:spPr>
      <dgm:t>
        <a:bodyPr/>
        <a:lstStyle/>
        <a:p>
          <a:endParaRPr lang="en-US" b="0" i="0" dirty="0">
            <a:latin typeface="Avenir Next" panose="020B0503020202020204" pitchFamily="34" charset="0"/>
          </a:endParaRPr>
        </a:p>
      </dgm:t>
    </dgm:pt>
    <dgm:pt modelId="{B72950BE-BCB8-4B4C-99B8-C23AD9E20E70}" type="parTrans" cxnId="{54107D4B-D527-6C4B-814D-2CE20760C77F}">
      <dgm:prSet/>
      <dgm:spPr/>
      <dgm:t>
        <a:bodyPr/>
        <a:lstStyle/>
        <a:p>
          <a:endParaRPr lang="en-US">
            <a:latin typeface="+mn-lt"/>
          </a:endParaRPr>
        </a:p>
      </dgm:t>
    </dgm:pt>
    <dgm:pt modelId="{82873437-A530-7B4F-94BF-729E671391AA}" type="sibTrans" cxnId="{54107D4B-D527-6C4B-814D-2CE20760C77F}">
      <dgm:prSet/>
      <dgm:spPr/>
      <dgm:t>
        <a:bodyPr/>
        <a:lstStyle/>
        <a:p>
          <a:endParaRPr lang="en-US">
            <a:latin typeface="+mn-lt"/>
          </a:endParaRPr>
        </a:p>
      </dgm:t>
    </dgm:pt>
    <dgm:pt modelId="{0D5D0371-C9A8-914C-9AA7-06E7A4B01675}">
      <dgm:prSet phldrT="[Text]" phldr="1"/>
      <dgm:spPr>
        <a:gradFill flip="none"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dgm:spPr>
      <dgm:t>
        <a:bodyPr/>
        <a:lstStyle/>
        <a:p>
          <a:endParaRPr lang="en-US" b="0" i="0" dirty="0">
            <a:latin typeface="Avenir Next" panose="020B0503020202020204" pitchFamily="34" charset="0"/>
          </a:endParaRPr>
        </a:p>
      </dgm:t>
    </dgm:pt>
    <dgm:pt modelId="{57E49231-F478-904B-8078-CAC8C6AE3FF6}" type="parTrans" cxnId="{11E256CC-D009-2F4F-84D3-99274CB9CD0F}">
      <dgm:prSet/>
      <dgm:spPr/>
      <dgm:t>
        <a:bodyPr/>
        <a:lstStyle/>
        <a:p>
          <a:endParaRPr lang="en-US">
            <a:latin typeface="+mn-lt"/>
          </a:endParaRPr>
        </a:p>
      </dgm:t>
    </dgm:pt>
    <dgm:pt modelId="{C075C4DA-553E-D749-AEFD-5E9DDEE44ED0}" type="sibTrans" cxnId="{11E256CC-D009-2F4F-84D3-99274CB9CD0F}">
      <dgm:prSet/>
      <dgm:spPr/>
      <dgm:t>
        <a:bodyPr/>
        <a:lstStyle/>
        <a:p>
          <a:endParaRPr lang="en-US">
            <a:latin typeface="+mn-lt"/>
          </a:endParaRPr>
        </a:p>
      </dgm:t>
    </dgm:pt>
    <dgm:pt modelId="{C5903031-A585-234E-9A47-260AA8EB0ABF}">
      <dgm:prSet phldrT="[Text]" phldr="1"/>
      <dgm:sp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dgm:spPr>
      <dgm:t>
        <a:bodyPr/>
        <a:lstStyle/>
        <a:p>
          <a:endParaRPr lang="en-US" b="0" i="0" dirty="0">
            <a:latin typeface="Avenir Next" panose="020B0503020202020204" pitchFamily="34" charset="0"/>
          </a:endParaRPr>
        </a:p>
      </dgm:t>
    </dgm:pt>
    <dgm:pt modelId="{A72F5659-E9FD-F843-9778-6E2B8C81CA61}" type="parTrans" cxnId="{478C65BD-DB2D-114F-916F-9BB46E6F88D7}">
      <dgm:prSet/>
      <dgm:spPr/>
      <dgm:t>
        <a:bodyPr/>
        <a:lstStyle/>
        <a:p>
          <a:endParaRPr lang="en-US">
            <a:latin typeface="+mn-lt"/>
          </a:endParaRPr>
        </a:p>
      </dgm:t>
    </dgm:pt>
    <dgm:pt modelId="{9E86860C-1B0D-FC4D-91B0-DFCE69766C10}" type="sibTrans" cxnId="{478C65BD-DB2D-114F-916F-9BB46E6F88D7}">
      <dgm:prSet/>
      <dgm:spPr/>
      <dgm:t>
        <a:bodyPr/>
        <a:lstStyle/>
        <a:p>
          <a:endParaRPr lang="en-US">
            <a:latin typeface="+mn-lt"/>
          </a:endParaRPr>
        </a:p>
      </dgm:t>
    </dgm:pt>
    <dgm:pt modelId="{74A9C282-9C0E-0748-93A7-DB313859ECAE}" type="pres">
      <dgm:prSet presAssocID="{46E2E71E-D109-0347-90D2-3C87D863C18D}" presName="Name0" presStyleCnt="0">
        <dgm:presLayoutVars>
          <dgm:dir/>
          <dgm:resizeHandles val="exact"/>
        </dgm:presLayoutVars>
      </dgm:prSet>
      <dgm:spPr/>
    </dgm:pt>
    <dgm:pt modelId="{AA84E10C-840F-9C4F-B9B3-FE437D305AAB}" type="pres">
      <dgm:prSet presAssocID="{62DBE868-5D39-7D47-8500-13A116CEF415}" presName="Name5" presStyleLbl="vennNode1" presStyleIdx="0" presStyleCnt="4">
        <dgm:presLayoutVars>
          <dgm:bulletEnabled val="1"/>
        </dgm:presLayoutVars>
      </dgm:prSet>
      <dgm:spPr/>
    </dgm:pt>
    <dgm:pt modelId="{9DE7FB49-CC92-7144-BEA7-D1C0B37E3E8B}" type="pres">
      <dgm:prSet presAssocID="{C7DB8521-7088-0340-A956-F11AB42A3EEB}" presName="space" presStyleCnt="0"/>
      <dgm:spPr/>
    </dgm:pt>
    <dgm:pt modelId="{6C133A9A-65A8-D74F-B67D-176199120121}" type="pres">
      <dgm:prSet presAssocID="{E3D02208-CCAB-6E49-9263-F2D14B8B93EF}" presName="Name5" presStyleLbl="vennNode1" presStyleIdx="1" presStyleCnt="4">
        <dgm:presLayoutVars>
          <dgm:bulletEnabled val="1"/>
        </dgm:presLayoutVars>
      </dgm:prSet>
      <dgm:spPr/>
    </dgm:pt>
    <dgm:pt modelId="{0266889B-5FFB-0348-8348-265B5B18ACC6}" type="pres">
      <dgm:prSet presAssocID="{82873437-A530-7B4F-94BF-729E671391AA}" presName="space" presStyleCnt="0"/>
      <dgm:spPr/>
    </dgm:pt>
    <dgm:pt modelId="{151EA625-DD32-9449-90E7-841CF5D3693F}" type="pres">
      <dgm:prSet presAssocID="{0D5D0371-C9A8-914C-9AA7-06E7A4B01675}" presName="Name5" presStyleLbl="vennNode1" presStyleIdx="2" presStyleCnt="4">
        <dgm:presLayoutVars>
          <dgm:bulletEnabled val="1"/>
        </dgm:presLayoutVars>
      </dgm:prSet>
      <dgm:spPr/>
    </dgm:pt>
    <dgm:pt modelId="{B3D7CA31-16FA-7543-8C61-11168A2BDF34}" type="pres">
      <dgm:prSet presAssocID="{C075C4DA-553E-D749-AEFD-5E9DDEE44ED0}" presName="space" presStyleCnt="0"/>
      <dgm:spPr/>
    </dgm:pt>
    <dgm:pt modelId="{9920A8F7-9AAF-0148-ADE4-2269B4A78BD4}" type="pres">
      <dgm:prSet presAssocID="{C5903031-A585-234E-9A47-260AA8EB0ABF}" presName="Name5" presStyleLbl="vennNode1" presStyleIdx="3" presStyleCnt="4">
        <dgm:presLayoutVars>
          <dgm:bulletEnabled val="1"/>
        </dgm:presLayoutVars>
      </dgm:prSet>
      <dgm:spPr/>
    </dgm:pt>
  </dgm:ptLst>
  <dgm:cxnLst>
    <dgm:cxn modelId="{CF8C820F-0FD2-7B4E-8973-292C8E61ECE3}" srcId="{46E2E71E-D109-0347-90D2-3C87D863C18D}" destId="{62DBE868-5D39-7D47-8500-13A116CEF415}" srcOrd="0" destOrd="0" parTransId="{D15FB64B-BBA4-664C-B93D-9ACEAB640D04}" sibTransId="{C7DB8521-7088-0340-A956-F11AB42A3EEB}"/>
    <dgm:cxn modelId="{44BB4D1D-D958-B045-B98C-E50A12A4DF08}" type="presOf" srcId="{62DBE868-5D39-7D47-8500-13A116CEF415}" destId="{AA84E10C-840F-9C4F-B9B3-FE437D305AAB}" srcOrd="0" destOrd="0" presId="urn:microsoft.com/office/officeart/2005/8/layout/venn3"/>
    <dgm:cxn modelId="{D6C2A829-3B1E-724D-BC4A-BC921831171B}" type="presOf" srcId="{46E2E71E-D109-0347-90D2-3C87D863C18D}" destId="{74A9C282-9C0E-0748-93A7-DB313859ECAE}" srcOrd="0" destOrd="0" presId="urn:microsoft.com/office/officeart/2005/8/layout/venn3"/>
    <dgm:cxn modelId="{3F809044-B31E-F24E-AE40-E2910BF9015B}" type="presOf" srcId="{C5903031-A585-234E-9A47-260AA8EB0ABF}" destId="{9920A8F7-9AAF-0148-ADE4-2269B4A78BD4}" srcOrd="0" destOrd="0" presId="urn:microsoft.com/office/officeart/2005/8/layout/venn3"/>
    <dgm:cxn modelId="{54107D4B-D527-6C4B-814D-2CE20760C77F}" srcId="{46E2E71E-D109-0347-90D2-3C87D863C18D}" destId="{E3D02208-CCAB-6E49-9263-F2D14B8B93EF}" srcOrd="1" destOrd="0" parTransId="{B72950BE-BCB8-4B4C-99B8-C23AD9E20E70}" sibTransId="{82873437-A530-7B4F-94BF-729E671391AA}"/>
    <dgm:cxn modelId="{92131D6D-29D9-A942-8503-5F87FDCF6444}" type="presOf" srcId="{E3D02208-CCAB-6E49-9263-F2D14B8B93EF}" destId="{6C133A9A-65A8-D74F-B67D-176199120121}" srcOrd="0" destOrd="0" presId="urn:microsoft.com/office/officeart/2005/8/layout/venn3"/>
    <dgm:cxn modelId="{478C65BD-DB2D-114F-916F-9BB46E6F88D7}" srcId="{46E2E71E-D109-0347-90D2-3C87D863C18D}" destId="{C5903031-A585-234E-9A47-260AA8EB0ABF}" srcOrd="3" destOrd="0" parTransId="{A72F5659-E9FD-F843-9778-6E2B8C81CA61}" sibTransId="{9E86860C-1B0D-FC4D-91B0-DFCE69766C10}"/>
    <dgm:cxn modelId="{11E256CC-D009-2F4F-84D3-99274CB9CD0F}" srcId="{46E2E71E-D109-0347-90D2-3C87D863C18D}" destId="{0D5D0371-C9A8-914C-9AA7-06E7A4B01675}" srcOrd="2" destOrd="0" parTransId="{57E49231-F478-904B-8078-CAC8C6AE3FF6}" sibTransId="{C075C4DA-553E-D749-AEFD-5E9DDEE44ED0}"/>
    <dgm:cxn modelId="{3D76C8DF-AC94-DF44-B337-168C3F0E009A}" type="presOf" srcId="{0D5D0371-C9A8-914C-9AA7-06E7A4B01675}" destId="{151EA625-DD32-9449-90E7-841CF5D3693F}" srcOrd="0" destOrd="0" presId="urn:microsoft.com/office/officeart/2005/8/layout/venn3"/>
    <dgm:cxn modelId="{774AF5A8-FD70-E34F-A9C8-E43E6B6EC888}" type="presParOf" srcId="{74A9C282-9C0E-0748-93A7-DB313859ECAE}" destId="{AA84E10C-840F-9C4F-B9B3-FE437D305AAB}" srcOrd="0" destOrd="0" presId="urn:microsoft.com/office/officeart/2005/8/layout/venn3"/>
    <dgm:cxn modelId="{64D9D5FF-2F4E-1F43-A404-6C609A4AD789}" type="presParOf" srcId="{74A9C282-9C0E-0748-93A7-DB313859ECAE}" destId="{9DE7FB49-CC92-7144-BEA7-D1C0B37E3E8B}" srcOrd="1" destOrd="0" presId="urn:microsoft.com/office/officeart/2005/8/layout/venn3"/>
    <dgm:cxn modelId="{35718F13-6576-654E-B4A1-F0D20FCF38EC}" type="presParOf" srcId="{74A9C282-9C0E-0748-93A7-DB313859ECAE}" destId="{6C133A9A-65A8-D74F-B67D-176199120121}" srcOrd="2" destOrd="0" presId="urn:microsoft.com/office/officeart/2005/8/layout/venn3"/>
    <dgm:cxn modelId="{FB0AFFE8-607B-A94E-9F81-C0A7635D6AE6}" type="presParOf" srcId="{74A9C282-9C0E-0748-93A7-DB313859ECAE}" destId="{0266889B-5FFB-0348-8348-265B5B18ACC6}" srcOrd="3" destOrd="0" presId="urn:microsoft.com/office/officeart/2005/8/layout/venn3"/>
    <dgm:cxn modelId="{D707B907-1F47-D347-B29C-FD9BC9A7229F}" type="presParOf" srcId="{74A9C282-9C0E-0748-93A7-DB313859ECAE}" destId="{151EA625-DD32-9449-90E7-841CF5D3693F}" srcOrd="4" destOrd="0" presId="urn:microsoft.com/office/officeart/2005/8/layout/venn3"/>
    <dgm:cxn modelId="{BC1A2900-BE87-0444-9A1A-DB32E079453F}" type="presParOf" srcId="{74A9C282-9C0E-0748-93A7-DB313859ECAE}" destId="{B3D7CA31-16FA-7543-8C61-11168A2BDF34}" srcOrd="5" destOrd="0" presId="urn:microsoft.com/office/officeart/2005/8/layout/venn3"/>
    <dgm:cxn modelId="{BB9F29C0-D9B1-4243-A93D-8C8EEBF36A1D}" type="presParOf" srcId="{74A9C282-9C0E-0748-93A7-DB313859ECAE}" destId="{9920A8F7-9AAF-0148-ADE4-2269B4A78BD4}" srcOrd="6"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6E2E71E-D109-0347-90D2-3C87D863C18D}" type="doc">
      <dgm:prSet loTypeId="urn:microsoft.com/office/officeart/2005/8/layout/vProcess5" loCatId="" qsTypeId="urn:microsoft.com/office/officeart/2005/8/quickstyle/simple5" qsCatId="simple" csTypeId="urn:microsoft.com/office/officeart/2005/8/colors/accent1_2" csCatId="accent1" phldr="1"/>
      <dgm:spPr/>
      <dgm:t>
        <a:bodyPr/>
        <a:lstStyle/>
        <a:p>
          <a:endParaRPr lang="en-US"/>
        </a:p>
      </dgm:t>
    </dgm:pt>
    <dgm:pt modelId="{62DBE868-5D39-7D47-8500-13A116CEF415}">
      <dgm:prSet phldrT="[Text]" phldr="1"/>
      <dgm:spPr>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dgm:spPr>
      <dgm:t>
        <a:bodyPr/>
        <a:lstStyle/>
        <a:p>
          <a:endParaRPr lang="en-US" b="1" i="0" dirty="0">
            <a:latin typeface="Avenir Next Demi Bold" panose="020B0503020202020204" pitchFamily="34" charset="0"/>
          </a:endParaRPr>
        </a:p>
      </dgm:t>
    </dgm:pt>
    <dgm:pt modelId="{D15FB64B-BBA4-664C-B93D-9ACEAB640D04}" type="parTrans" cxnId="{CF8C820F-0FD2-7B4E-8973-292C8E61ECE3}">
      <dgm:prSet/>
      <dgm:spPr/>
      <dgm:t>
        <a:bodyPr/>
        <a:lstStyle/>
        <a:p>
          <a:endParaRPr lang="en-US" b="1" i="0">
            <a:latin typeface="Avenir Next Demi Bold" panose="020B0503020202020204" pitchFamily="34" charset="0"/>
          </a:endParaRPr>
        </a:p>
      </dgm:t>
    </dgm:pt>
    <dgm:pt modelId="{C7DB8521-7088-0340-A956-F11AB42A3EEB}" type="sibTrans" cxnId="{CF8C820F-0FD2-7B4E-8973-292C8E61ECE3}">
      <dgm:prSet/>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solidFill>
            <a:schemeClr val="accent2">
              <a:lumMod val="85000"/>
            </a:schemeClr>
          </a:solidFill>
        </a:ln>
        <a:effectLst>
          <a:outerShdw blurRad="50800" dist="38100" dir="8100000" algn="tr" rotWithShape="0">
            <a:prstClr val="black">
              <a:alpha val="40000"/>
            </a:prstClr>
          </a:outerShdw>
        </a:effectLst>
      </dgm:spPr>
      <dgm:t>
        <a:bodyPr/>
        <a:lstStyle/>
        <a:p>
          <a:endParaRPr lang="en-US" b="1" i="0" dirty="0">
            <a:latin typeface="Avenir Next Demi Bold" panose="020B0503020202020204" pitchFamily="34" charset="0"/>
          </a:endParaRPr>
        </a:p>
      </dgm:t>
    </dgm:pt>
    <dgm:pt modelId="{E3D02208-CCAB-6E49-9263-F2D14B8B93EF}">
      <dgm:prSet phldrT="[Text]" phldr="1"/>
      <dgm:spPr>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dgm:spPr>
      <dgm:t>
        <a:bodyPr/>
        <a:lstStyle/>
        <a:p>
          <a:endParaRPr lang="en-US" b="1" i="0" dirty="0">
            <a:latin typeface="Avenir Next Demi Bold" panose="020B0503020202020204" pitchFamily="34" charset="0"/>
          </a:endParaRPr>
        </a:p>
      </dgm:t>
    </dgm:pt>
    <dgm:pt modelId="{B72950BE-BCB8-4B4C-99B8-C23AD9E20E70}" type="parTrans" cxnId="{54107D4B-D527-6C4B-814D-2CE20760C77F}">
      <dgm:prSet/>
      <dgm:spPr/>
      <dgm:t>
        <a:bodyPr/>
        <a:lstStyle/>
        <a:p>
          <a:endParaRPr lang="en-US" b="1" i="0">
            <a:latin typeface="Avenir Next Demi Bold" panose="020B0503020202020204" pitchFamily="34" charset="0"/>
          </a:endParaRPr>
        </a:p>
      </dgm:t>
    </dgm:pt>
    <dgm:pt modelId="{82873437-A530-7B4F-94BF-729E671391AA}" type="sibTrans" cxnId="{54107D4B-D527-6C4B-814D-2CE20760C77F}">
      <dgm:prSet/>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solidFill>
            <a:schemeClr val="accent2">
              <a:lumMod val="85000"/>
            </a:schemeClr>
          </a:solidFill>
        </a:ln>
        <a:effectLst>
          <a:outerShdw blurRad="50800" dist="38100" dir="8100000" algn="tr" rotWithShape="0">
            <a:prstClr val="black">
              <a:alpha val="40000"/>
            </a:prstClr>
          </a:outerShdw>
        </a:effectLst>
      </dgm:spPr>
      <dgm:t>
        <a:bodyPr/>
        <a:lstStyle/>
        <a:p>
          <a:endParaRPr lang="en-US" b="1" i="0" dirty="0">
            <a:latin typeface="Avenir Next Demi Bold" panose="020B0503020202020204" pitchFamily="34" charset="0"/>
          </a:endParaRPr>
        </a:p>
      </dgm:t>
    </dgm:pt>
    <dgm:pt modelId="{0D5D0371-C9A8-914C-9AA7-06E7A4B01675}">
      <dgm:prSet phldrT="[Text]" phldr="1"/>
      <dgm:spPr>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dgm:spPr>
      <dgm:t>
        <a:bodyPr/>
        <a:lstStyle/>
        <a:p>
          <a:endParaRPr lang="en-US" b="1" i="0" dirty="0">
            <a:latin typeface="Avenir Next Demi Bold" panose="020B0503020202020204" pitchFamily="34" charset="0"/>
          </a:endParaRPr>
        </a:p>
      </dgm:t>
    </dgm:pt>
    <dgm:pt modelId="{57E49231-F478-904B-8078-CAC8C6AE3FF6}" type="parTrans" cxnId="{11E256CC-D009-2F4F-84D3-99274CB9CD0F}">
      <dgm:prSet/>
      <dgm:spPr/>
      <dgm:t>
        <a:bodyPr/>
        <a:lstStyle/>
        <a:p>
          <a:endParaRPr lang="en-US" b="1" i="0">
            <a:latin typeface="Avenir Next Demi Bold" panose="020B0503020202020204" pitchFamily="34" charset="0"/>
          </a:endParaRPr>
        </a:p>
      </dgm:t>
    </dgm:pt>
    <dgm:pt modelId="{C075C4DA-553E-D749-AEFD-5E9DDEE44ED0}" type="sibTrans" cxnId="{11E256CC-D009-2F4F-84D3-99274CB9CD0F}">
      <dgm:prSet/>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solidFill>
            <a:schemeClr val="accent2">
              <a:lumMod val="85000"/>
              <a:alpha val="90000"/>
            </a:schemeClr>
          </a:solidFill>
        </a:ln>
        <a:effectLst>
          <a:outerShdw blurRad="50800" dist="38100" dir="8100000" algn="tr" rotWithShape="0">
            <a:prstClr val="black">
              <a:alpha val="40000"/>
            </a:prstClr>
          </a:outerShdw>
        </a:effectLst>
      </dgm:spPr>
      <dgm:t>
        <a:bodyPr/>
        <a:lstStyle/>
        <a:p>
          <a:endParaRPr lang="en-US" b="1" i="0">
            <a:latin typeface="Avenir Next Demi Bold" panose="020B0503020202020204" pitchFamily="34" charset="0"/>
          </a:endParaRPr>
        </a:p>
      </dgm:t>
    </dgm:pt>
    <dgm:pt modelId="{A30E6CF7-EB9D-E54D-B4E7-2D0BECE507E4}" type="pres">
      <dgm:prSet presAssocID="{46E2E71E-D109-0347-90D2-3C87D863C18D}" presName="outerComposite" presStyleCnt="0">
        <dgm:presLayoutVars>
          <dgm:chMax val="5"/>
          <dgm:dir/>
          <dgm:resizeHandles val="exact"/>
        </dgm:presLayoutVars>
      </dgm:prSet>
      <dgm:spPr/>
    </dgm:pt>
    <dgm:pt modelId="{1B24175E-A47C-DE4C-9D07-0E55625E9E78}" type="pres">
      <dgm:prSet presAssocID="{46E2E71E-D109-0347-90D2-3C87D863C18D}" presName="dummyMaxCanvas" presStyleCnt="0">
        <dgm:presLayoutVars/>
      </dgm:prSet>
      <dgm:spPr/>
    </dgm:pt>
    <dgm:pt modelId="{A611AD95-8DC5-BA4F-8B92-8AED63803C67}" type="pres">
      <dgm:prSet presAssocID="{46E2E71E-D109-0347-90D2-3C87D863C18D}" presName="ThreeNodes_1" presStyleLbl="node1" presStyleIdx="0" presStyleCnt="3">
        <dgm:presLayoutVars>
          <dgm:bulletEnabled val="1"/>
        </dgm:presLayoutVars>
      </dgm:prSet>
      <dgm:spPr>
        <a:prstGeom prst="rect">
          <a:avLst/>
        </a:prstGeom>
      </dgm:spPr>
    </dgm:pt>
    <dgm:pt modelId="{2BEF36E5-CE71-7442-AA5B-3F4609D349EA}" type="pres">
      <dgm:prSet presAssocID="{46E2E71E-D109-0347-90D2-3C87D863C18D}" presName="ThreeNodes_2" presStyleLbl="node1" presStyleIdx="1" presStyleCnt="3">
        <dgm:presLayoutVars>
          <dgm:bulletEnabled val="1"/>
        </dgm:presLayoutVars>
      </dgm:prSet>
      <dgm:spPr>
        <a:prstGeom prst="rect">
          <a:avLst/>
        </a:prstGeom>
      </dgm:spPr>
    </dgm:pt>
    <dgm:pt modelId="{29DBFE4E-F7AA-4740-B1B7-8B20D11F4DC1}" type="pres">
      <dgm:prSet presAssocID="{46E2E71E-D109-0347-90D2-3C87D863C18D}" presName="ThreeNodes_3" presStyleLbl="node1" presStyleIdx="2" presStyleCnt="3">
        <dgm:presLayoutVars>
          <dgm:bulletEnabled val="1"/>
        </dgm:presLayoutVars>
      </dgm:prSet>
      <dgm:spPr>
        <a:prstGeom prst="rect">
          <a:avLst/>
        </a:prstGeom>
      </dgm:spPr>
    </dgm:pt>
    <dgm:pt modelId="{10AA695C-F644-DC46-B051-5400DEEB277C}" type="pres">
      <dgm:prSet presAssocID="{46E2E71E-D109-0347-90D2-3C87D863C18D}" presName="ThreeConn_1-2" presStyleLbl="fgAccFollowNode1" presStyleIdx="0" presStyleCnt="2">
        <dgm:presLayoutVars>
          <dgm:bulletEnabled val="1"/>
        </dgm:presLayoutVars>
      </dgm:prSet>
      <dgm:spPr/>
    </dgm:pt>
    <dgm:pt modelId="{6C8B4FCC-1154-F249-8416-C1313F6CE8FF}" type="pres">
      <dgm:prSet presAssocID="{46E2E71E-D109-0347-90D2-3C87D863C18D}" presName="ThreeConn_2-3" presStyleLbl="fgAccFollowNode1" presStyleIdx="1" presStyleCnt="2">
        <dgm:presLayoutVars>
          <dgm:bulletEnabled val="1"/>
        </dgm:presLayoutVars>
      </dgm:prSet>
      <dgm:spPr/>
    </dgm:pt>
    <dgm:pt modelId="{89A0A1E2-C522-AF45-A992-AF8D7C13528B}" type="pres">
      <dgm:prSet presAssocID="{46E2E71E-D109-0347-90D2-3C87D863C18D}" presName="ThreeNodes_1_text" presStyleLbl="node1" presStyleIdx="2" presStyleCnt="3">
        <dgm:presLayoutVars>
          <dgm:bulletEnabled val="1"/>
        </dgm:presLayoutVars>
      </dgm:prSet>
      <dgm:spPr/>
    </dgm:pt>
    <dgm:pt modelId="{8F1EC26C-1795-154E-8A94-35C77F2049C0}" type="pres">
      <dgm:prSet presAssocID="{46E2E71E-D109-0347-90D2-3C87D863C18D}" presName="ThreeNodes_2_text" presStyleLbl="node1" presStyleIdx="2" presStyleCnt="3">
        <dgm:presLayoutVars>
          <dgm:bulletEnabled val="1"/>
        </dgm:presLayoutVars>
      </dgm:prSet>
      <dgm:spPr/>
    </dgm:pt>
    <dgm:pt modelId="{96F6FB10-3B9D-2741-8D0F-8E6A73397CDD}" type="pres">
      <dgm:prSet presAssocID="{46E2E71E-D109-0347-90D2-3C87D863C18D}" presName="ThreeNodes_3_text" presStyleLbl="node1" presStyleIdx="2" presStyleCnt="3">
        <dgm:presLayoutVars>
          <dgm:bulletEnabled val="1"/>
        </dgm:presLayoutVars>
      </dgm:prSet>
      <dgm:spPr/>
    </dgm:pt>
  </dgm:ptLst>
  <dgm:cxnLst>
    <dgm:cxn modelId="{CF8C820F-0FD2-7B4E-8973-292C8E61ECE3}" srcId="{46E2E71E-D109-0347-90D2-3C87D863C18D}" destId="{62DBE868-5D39-7D47-8500-13A116CEF415}" srcOrd="0" destOrd="0" parTransId="{D15FB64B-BBA4-664C-B93D-9ACEAB640D04}" sibTransId="{C7DB8521-7088-0340-A956-F11AB42A3EEB}"/>
    <dgm:cxn modelId="{656D8714-9E6C-434A-91E0-8AD15995A87C}" type="presOf" srcId="{0D5D0371-C9A8-914C-9AA7-06E7A4B01675}" destId="{96F6FB10-3B9D-2741-8D0F-8E6A73397CDD}" srcOrd="1" destOrd="0" presId="urn:microsoft.com/office/officeart/2005/8/layout/vProcess5"/>
    <dgm:cxn modelId="{D5D9A326-95B2-2C4F-A486-5C9A470B105F}" type="presOf" srcId="{0D5D0371-C9A8-914C-9AA7-06E7A4B01675}" destId="{29DBFE4E-F7AA-4740-B1B7-8B20D11F4DC1}" srcOrd="0" destOrd="0" presId="urn:microsoft.com/office/officeart/2005/8/layout/vProcess5"/>
    <dgm:cxn modelId="{A533C143-30C8-B943-AB8C-F18430BF3759}" type="presOf" srcId="{62DBE868-5D39-7D47-8500-13A116CEF415}" destId="{A611AD95-8DC5-BA4F-8B92-8AED63803C67}" srcOrd="0" destOrd="0" presId="urn:microsoft.com/office/officeart/2005/8/layout/vProcess5"/>
    <dgm:cxn modelId="{74F0F667-2993-7149-8D17-8531918FF224}" type="presOf" srcId="{C7DB8521-7088-0340-A956-F11AB42A3EEB}" destId="{10AA695C-F644-DC46-B051-5400DEEB277C}" srcOrd="0" destOrd="0" presId="urn:microsoft.com/office/officeart/2005/8/layout/vProcess5"/>
    <dgm:cxn modelId="{54107D4B-D527-6C4B-814D-2CE20760C77F}" srcId="{46E2E71E-D109-0347-90D2-3C87D863C18D}" destId="{E3D02208-CCAB-6E49-9263-F2D14B8B93EF}" srcOrd="1" destOrd="0" parTransId="{B72950BE-BCB8-4B4C-99B8-C23AD9E20E70}" sibTransId="{82873437-A530-7B4F-94BF-729E671391AA}"/>
    <dgm:cxn modelId="{7DC7824D-0E61-9E46-B51F-B19478B53EC5}" type="presOf" srcId="{46E2E71E-D109-0347-90D2-3C87D863C18D}" destId="{A30E6CF7-EB9D-E54D-B4E7-2D0BECE507E4}" srcOrd="0" destOrd="0" presId="urn:microsoft.com/office/officeart/2005/8/layout/vProcess5"/>
    <dgm:cxn modelId="{7669856F-558C-8145-886F-FA1BB0B937FB}" type="presOf" srcId="{E3D02208-CCAB-6E49-9263-F2D14B8B93EF}" destId="{8F1EC26C-1795-154E-8A94-35C77F2049C0}" srcOrd="1" destOrd="0" presId="urn:microsoft.com/office/officeart/2005/8/layout/vProcess5"/>
    <dgm:cxn modelId="{AFCB2C7A-02C6-8443-B075-49E708EFA193}" type="presOf" srcId="{82873437-A530-7B4F-94BF-729E671391AA}" destId="{6C8B4FCC-1154-F249-8416-C1313F6CE8FF}" srcOrd="0" destOrd="0" presId="urn:microsoft.com/office/officeart/2005/8/layout/vProcess5"/>
    <dgm:cxn modelId="{7ADC2499-3C82-1D4F-98D1-2333A477229A}" type="presOf" srcId="{62DBE868-5D39-7D47-8500-13A116CEF415}" destId="{89A0A1E2-C522-AF45-A992-AF8D7C13528B}" srcOrd="1" destOrd="0" presId="urn:microsoft.com/office/officeart/2005/8/layout/vProcess5"/>
    <dgm:cxn modelId="{7C5D6FB4-F3BB-334C-A11F-0725A201BBD4}" type="presOf" srcId="{E3D02208-CCAB-6E49-9263-F2D14B8B93EF}" destId="{2BEF36E5-CE71-7442-AA5B-3F4609D349EA}" srcOrd="0" destOrd="0" presId="urn:microsoft.com/office/officeart/2005/8/layout/vProcess5"/>
    <dgm:cxn modelId="{11E256CC-D009-2F4F-84D3-99274CB9CD0F}" srcId="{46E2E71E-D109-0347-90D2-3C87D863C18D}" destId="{0D5D0371-C9A8-914C-9AA7-06E7A4B01675}" srcOrd="2" destOrd="0" parTransId="{57E49231-F478-904B-8078-CAC8C6AE3FF6}" sibTransId="{C075C4DA-553E-D749-AEFD-5E9DDEE44ED0}"/>
    <dgm:cxn modelId="{9AD4E601-B2D2-6243-B60B-E9E3244AD602}" type="presParOf" srcId="{A30E6CF7-EB9D-E54D-B4E7-2D0BECE507E4}" destId="{1B24175E-A47C-DE4C-9D07-0E55625E9E78}" srcOrd="0" destOrd="0" presId="urn:microsoft.com/office/officeart/2005/8/layout/vProcess5"/>
    <dgm:cxn modelId="{027FA02B-FE54-9E44-8B9F-BA80E30E4EA5}" type="presParOf" srcId="{A30E6CF7-EB9D-E54D-B4E7-2D0BECE507E4}" destId="{A611AD95-8DC5-BA4F-8B92-8AED63803C67}" srcOrd="1" destOrd="0" presId="urn:microsoft.com/office/officeart/2005/8/layout/vProcess5"/>
    <dgm:cxn modelId="{AE876E72-697D-2646-93C8-5138E2443457}" type="presParOf" srcId="{A30E6CF7-EB9D-E54D-B4E7-2D0BECE507E4}" destId="{2BEF36E5-CE71-7442-AA5B-3F4609D349EA}" srcOrd="2" destOrd="0" presId="urn:microsoft.com/office/officeart/2005/8/layout/vProcess5"/>
    <dgm:cxn modelId="{9797191D-E4D6-6C4D-BDB0-81FE05AD9F52}" type="presParOf" srcId="{A30E6CF7-EB9D-E54D-B4E7-2D0BECE507E4}" destId="{29DBFE4E-F7AA-4740-B1B7-8B20D11F4DC1}" srcOrd="3" destOrd="0" presId="urn:microsoft.com/office/officeart/2005/8/layout/vProcess5"/>
    <dgm:cxn modelId="{B4554891-259A-8D4C-84B1-C38691EDB5C8}" type="presParOf" srcId="{A30E6CF7-EB9D-E54D-B4E7-2D0BECE507E4}" destId="{10AA695C-F644-DC46-B051-5400DEEB277C}" srcOrd="4" destOrd="0" presId="urn:microsoft.com/office/officeart/2005/8/layout/vProcess5"/>
    <dgm:cxn modelId="{F7782853-B71D-9A40-9E09-A8D10503638E}" type="presParOf" srcId="{A30E6CF7-EB9D-E54D-B4E7-2D0BECE507E4}" destId="{6C8B4FCC-1154-F249-8416-C1313F6CE8FF}" srcOrd="5" destOrd="0" presId="urn:microsoft.com/office/officeart/2005/8/layout/vProcess5"/>
    <dgm:cxn modelId="{22EFF6B2-8865-5A40-8B21-47264F6BF978}" type="presParOf" srcId="{A30E6CF7-EB9D-E54D-B4E7-2D0BECE507E4}" destId="{89A0A1E2-C522-AF45-A992-AF8D7C13528B}" srcOrd="6" destOrd="0" presId="urn:microsoft.com/office/officeart/2005/8/layout/vProcess5"/>
    <dgm:cxn modelId="{3EBECB98-3C1E-9F4E-8A5A-8D220F779899}" type="presParOf" srcId="{A30E6CF7-EB9D-E54D-B4E7-2D0BECE507E4}" destId="{8F1EC26C-1795-154E-8A94-35C77F2049C0}" srcOrd="7" destOrd="0" presId="urn:microsoft.com/office/officeart/2005/8/layout/vProcess5"/>
    <dgm:cxn modelId="{78E08033-4C53-0048-B75F-EA3EC5423056}" type="presParOf" srcId="{A30E6CF7-EB9D-E54D-B4E7-2D0BECE507E4}" destId="{96F6FB10-3B9D-2741-8D0F-8E6A73397CDD}"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BD103A-3EFB-9E4C-BF33-4D1C9B84C211}">
      <dsp:nvSpPr>
        <dsp:cNvPr id="0" name=""/>
        <dsp:cNvSpPr/>
      </dsp:nvSpPr>
      <dsp:spPr>
        <a:xfrm>
          <a:off x="2610625" y="0"/>
          <a:ext cx="3709481" cy="3710045"/>
        </a:xfrm>
        <a:prstGeom prst="circularArrow">
          <a:avLst>
            <a:gd name="adj1" fmla="val 10980"/>
            <a:gd name="adj2" fmla="val 1142322"/>
            <a:gd name="adj3" fmla="val 4500000"/>
            <a:gd name="adj4" fmla="val 10800000"/>
            <a:gd name="adj5" fmla="val 12500"/>
          </a:avLst>
        </a:prstGeom>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93E1F47-CF3D-8C48-A016-AB4ECE0F918D}">
      <dsp:nvSpPr>
        <dsp:cNvPr id="0" name=""/>
        <dsp:cNvSpPr/>
      </dsp:nvSpPr>
      <dsp:spPr>
        <a:xfrm>
          <a:off x="3430542" y="1339439"/>
          <a:ext cx="2061287" cy="1030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en-US" sz="6500" kern="1200">
            <a:latin typeface="Avenir Next" panose="020B0503020202020204" pitchFamily="34" charset="0"/>
          </a:endParaRPr>
        </a:p>
      </dsp:txBody>
      <dsp:txXfrm>
        <a:off x="3430542" y="1339439"/>
        <a:ext cx="2061287" cy="1030397"/>
      </dsp:txXfrm>
    </dsp:sp>
    <dsp:sp modelId="{6D00407C-3482-FE49-B74E-E1B67329D750}">
      <dsp:nvSpPr>
        <dsp:cNvPr id="0" name=""/>
        <dsp:cNvSpPr/>
      </dsp:nvSpPr>
      <dsp:spPr>
        <a:xfrm>
          <a:off x="1580329" y="2131696"/>
          <a:ext cx="3709481" cy="3710045"/>
        </a:xfrm>
        <a:prstGeom prst="leftCircularArrow">
          <a:avLst>
            <a:gd name="adj1" fmla="val 10980"/>
            <a:gd name="adj2" fmla="val 1142322"/>
            <a:gd name="adj3" fmla="val 6300000"/>
            <a:gd name="adj4" fmla="val 18900000"/>
            <a:gd name="adj5" fmla="val 12500"/>
          </a:avLst>
        </a:prstGeom>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7403DD4-5623-924B-882A-3F5E3E510711}">
      <dsp:nvSpPr>
        <dsp:cNvPr id="0" name=""/>
        <dsp:cNvSpPr/>
      </dsp:nvSpPr>
      <dsp:spPr>
        <a:xfrm>
          <a:off x="2404426" y="3483466"/>
          <a:ext cx="2061287" cy="1030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en-US" sz="6500" kern="1200">
            <a:latin typeface="Avenir Next" panose="020B0503020202020204" pitchFamily="34" charset="0"/>
          </a:endParaRPr>
        </a:p>
      </dsp:txBody>
      <dsp:txXfrm>
        <a:off x="2404426" y="3483466"/>
        <a:ext cx="2061287" cy="1030397"/>
      </dsp:txXfrm>
    </dsp:sp>
    <dsp:sp modelId="{183C4595-1DFE-A44C-83FA-CE618ECEEAA2}">
      <dsp:nvSpPr>
        <dsp:cNvPr id="0" name=""/>
        <dsp:cNvSpPr/>
      </dsp:nvSpPr>
      <dsp:spPr>
        <a:xfrm>
          <a:off x="2874642" y="4518487"/>
          <a:ext cx="3187019" cy="3188296"/>
        </a:xfrm>
        <a:prstGeom prst="blockArc">
          <a:avLst>
            <a:gd name="adj1" fmla="val 13500000"/>
            <a:gd name="adj2" fmla="val 10800000"/>
            <a:gd name="adj3" fmla="val 12740"/>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8AD018F-A9C4-F447-BAAF-C4F8C946FD3D}">
      <dsp:nvSpPr>
        <dsp:cNvPr id="0" name=""/>
        <dsp:cNvSpPr/>
      </dsp:nvSpPr>
      <dsp:spPr>
        <a:xfrm>
          <a:off x="3435418" y="5630576"/>
          <a:ext cx="2061287" cy="1030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en-US" sz="6500" kern="1200">
            <a:latin typeface="Avenir Next" panose="020B0503020202020204" pitchFamily="34" charset="0"/>
          </a:endParaRPr>
        </a:p>
      </dsp:txBody>
      <dsp:txXfrm>
        <a:off x="3435418" y="5630576"/>
        <a:ext cx="2061287" cy="10303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84E10C-840F-9C4F-B9B3-FE437D305AAB}">
      <dsp:nvSpPr>
        <dsp:cNvPr id="0" name=""/>
        <dsp:cNvSpPr/>
      </dsp:nvSpPr>
      <dsp:spPr>
        <a:xfrm>
          <a:off x="4504" y="569463"/>
          <a:ext cx="4519751" cy="4519751"/>
        </a:xfrm>
        <a:prstGeom prst="ellipse">
          <a:avLst/>
        </a:prstGeom>
        <a:gradFill flip="none"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248737" tIns="82550" rIns="248737" bIns="82550" numCol="1" spcCol="1270" anchor="ctr" anchorCtr="0">
          <a:noAutofit/>
        </a:bodyPr>
        <a:lstStyle/>
        <a:p>
          <a:pPr marL="0" lvl="0" indent="0" algn="ctr" defTabSz="2889250">
            <a:lnSpc>
              <a:spcPct val="90000"/>
            </a:lnSpc>
            <a:spcBef>
              <a:spcPct val="0"/>
            </a:spcBef>
            <a:spcAft>
              <a:spcPct val="35000"/>
            </a:spcAft>
            <a:buNone/>
          </a:pPr>
          <a:endParaRPr lang="en-US" sz="6500" b="0" i="0" kern="1200">
            <a:latin typeface="Avenir Next" panose="020B0503020202020204" pitchFamily="34" charset="0"/>
          </a:endParaRPr>
        </a:p>
      </dsp:txBody>
      <dsp:txXfrm>
        <a:off x="666406" y="1231365"/>
        <a:ext cx="3195947" cy="3195947"/>
      </dsp:txXfrm>
    </dsp:sp>
    <dsp:sp modelId="{6C133A9A-65A8-D74F-B67D-176199120121}">
      <dsp:nvSpPr>
        <dsp:cNvPr id="0" name=""/>
        <dsp:cNvSpPr/>
      </dsp:nvSpPr>
      <dsp:spPr>
        <a:xfrm>
          <a:off x="3620305" y="569463"/>
          <a:ext cx="4519751" cy="4519751"/>
        </a:xfrm>
        <a:prstGeom prst="ellipse">
          <a:avLst/>
        </a:prstGeom>
        <a:gradFill flip="none" rotWithShape="0">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248737" tIns="82550" rIns="248737" bIns="82550" numCol="1" spcCol="1270" anchor="ctr" anchorCtr="0">
          <a:noAutofit/>
        </a:bodyPr>
        <a:lstStyle/>
        <a:p>
          <a:pPr marL="0" lvl="0" indent="0" algn="ctr" defTabSz="2889250">
            <a:lnSpc>
              <a:spcPct val="90000"/>
            </a:lnSpc>
            <a:spcBef>
              <a:spcPct val="0"/>
            </a:spcBef>
            <a:spcAft>
              <a:spcPct val="35000"/>
            </a:spcAft>
            <a:buNone/>
          </a:pPr>
          <a:endParaRPr lang="en-US" sz="6500" b="0" i="0" kern="1200">
            <a:latin typeface="Avenir Next" panose="020B0503020202020204" pitchFamily="34" charset="0"/>
          </a:endParaRPr>
        </a:p>
      </dsp:txBody>
      <dsp:txXfrm>
        <a:off x="4282207" y="1231365"/>
        <a:ext cx="3195947" cy="3195947"/>
      </dsp:txXfrm>
    </dsp:sp>
    <dsp:sp modelId="{151EA625-DD32-9449-90E7-841CF5D3693F}">
      <dsp:nvSpPr>
        <dsp:cNvPr id="0" name=""/>
        <dsp:cNvSpPr/>
      </dsp:nvSpPr>
      <dsp:spPr>
        <a:xfrm>
          <a:off x="7236106" y="569463"/>
          <a:ext cx="4519751" cy="4519751"/>
        </a:xfrm>
        <a:prstGeom prst="ellipse">
          <a:avLst/>
        </a:prstGeom>
        <a:gradFill flip="none"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248737" tIns="82550" rIns="248737" bIns="82550" numCol="1" spcCol="1270" anchor="ctr" anchorCtr="0">
          <a:noAutofit/>
        </a:bodyPr>
        <a:lstStyle/>
        <a:p>
          <a:pPr marL="0" lvl="0" indent="0" algn="ctr" defTabSz="2889250">
            <a:lnSpc>
              <a:spcPct val="90000"/>
            </a:lnSpc>
            <a:spcBef>
              <a:spcPct val="0"/>
            </a:spcBef>
            <a:spcAft>
              <a:spcPct val="35000"/>
            </a:spcAft>
            <a:buNone/>
          </a:pPr>
          <a:endParaRPr lang="en-US" sz="6500" b="0" i="0" kern="1200">
            <a:latin typeface="Avenir Next" panose="020B0503020202020204" pitchFamily="34" charset="0"/>
          </a:endParaRPr>
        </a:p>
      </dsp:txBody>
      <dsp:txXfrm>
        <a:off x="7898008" y="1231365"/>
        <a:ext cx="3195947" cy="3195947"/>
      </dsp:txXfrm>
    </dsp:sp>
    <dsp:sp modelId="{9920A8F7-9AAF-0148-ADE4-2269B4A78BD4}">
      <dsp:nvSpPr>
        <dsp:cNvPr id="0" name=""/>
        <dsp:cNvSpPr/>
      </dsp:nvSpPr>
      <dsp:spPr>
        <a:xfrm>
          <a:off x="10851907" y="569463"/>
          <a:ext cx="4519751" cy="4519751"/>
        </a:xfrm>
        <a:prstGeom prst="ellipse">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248737" tIns="82550" rIns="248737" bIns="82550" numCol="1" spcCol="1270" anchor="ctr" anchorCtr="0">
          <a:noAutofit/>
        </a:bodyPr>
        <a:lstStyle/>
        <a:p>
          <a:pPr marL="0" lvl="0" indent="0" algn="ctr" defTabSz="2889250">
            <a:lnSpc>
              <a:spcPct val="90000"/>
            </a:lnSpc>
            <a:spcBef>
              <a:spcPct val="0"/>
            </a:spcBef>
            <a:spcAft>
              <a:spcPct val="35000"/>
            </a:spcAft>
            <a:buNone/>
          </a:pPr>
          <a:endParaRPr lang="en-US" sz="6500" b="0" i="0" kern="1200">
            <a:latin typeface="Avenir Next" panose="020B0503020202020204" pitchFamily="34" charset="0"/>
          </a:endParaRPr>
        </a:p>
      </dsp:txBody>
      <dsp:txXfrm>
        <a:off x="11513809" y="1231365"/>
        <a:ext cx="3195947" cy="31959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11AD95-8DC5-BA4F-8B92-8AED63803C67}">
      <dsp:nvSpPr>
        <dsp:cNvPr id="0" name=""/>
        <dsp:cNvSpPr/>
      </dsp:nvSpPr>
      <dsp:spPr>
        <a:xfrm>
          <a:off x="0" y="0"/>
          <a:ext cx="13069739" cy="1999752"/>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endParaRPr lang="en-US" sz="6500" b="1" i="0" kern="1200">
            <a:latin typeface="Avenir Next Demi Bold" panose="020B0503020202020204" pitchFamily="34" charset="0"/>
          </a:endParaRPr>
        </a:p>
      </dsp:txBody>
      <dsp:txXfrm>
        <a:off x="58571" y="58571"/>
        <a:ext cx="10911849" cy="1882610"/>
      </dsp:txXfrm>
    </dsp:sp>
    <dsp:sp modelId="{2BEF36E5-CE71-7442-AA5B-3F4609D349EA}">
      <dsp:nvSpPr>
        <dsp:cNvPr id="0" name=""/>
        <dsp:cNvSpPr/>
      </dsp:nvSpPr>
      <dsp:spPr>
        <a:xfrm>
          <a:off x="1153212" y="2333045"/>
          <a:ext cx="13069739" cy="1999752"/>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endParaRPr lang="en-US" sz="6500" b="1" i="0" kern="1200">
            <a:latin typeface="Avenir Next Demi Bold" panose="020B0503020202020204" pitchFamily="34" charset="0"/>
          </a:endParaRPr>
        </a:p>
      </dsp:txBody>
      <dsp:txXfrm>
        <a:off x="1211783" y="2391616"/>
        <a:ext cx="10499545" cy="1882610"/>
      </dsp:txXfrm>
    </dsp:sp>
    <dsp:sp modelId="{29DBFE4E-F7AA-4740-B1B7-8B20D11F4DC1}">
      <dsp:nvSpPr>
        <dsp:cNvPr id="0" name=""/>
        <dsp:cNvSpPr/>
      </dsp:nvSpPr>
      <dsp:spPr>
        <a:xfrm>
          <a:off x="2306424" y="4666090"/>
          <a:ext cx="13069739" cy="1999752"/>
        </a:xfrm>
        <a:prstGeom prst="rect">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endParaRPr lang="en-US" sz="6500" b="1" i="0" kern="1200">
            <a:latin typeface="Avenir Next Demi Bold" panose="020B0503020202020204" pitchFamily="34" charset="0"/>
          </a:endParaRPr>
        </a:p>
      </dsp:txBody>
      <dsp:txXfrm>
        <a:off x="2364995" y="4724661"/>
        <a:ext cx="10499545" cy="1882610"/>
      </dsp:txXfrm>
    </dsp:sp>
    <dsp:sp modelId="{10AA695C-F644-DC46-B051-5400DEEB277C}">
      <dsp:nvSpPr>
        <dsp:cNvPr id="0" name=""/>
        <dsp:cNvSpPr/>
      </dsp:nvSpPr>
      <dsp:spPr>
        <a:xfrm>
          <a:off x="11769900" y="1516479"/>
          <a:ext cx="1299839" cy="1299839"/>
        </a:xfrm>
        <a:prstGeom prst="downArrow">
          <a:avLst>
            <a:gd name="adj1" fmla="val 55000"/>
            <a:gd name="adj2" fmla="val 45000"/>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6350" cap="flat" cmpd="sng" algn="ctr">
          <a:solidFill>
            <a:schemeClr val="accent2">
              <a:lumMod val="85000"/>
            </a:schemeClr>
          </a:solidFill>
          <a:prstDash val="solid"/>
          <a:miter lim="800000"/>
        </a:ln>
        <a:effectLst>
          <a:outerShdw blurRad="50800" dist="38100" dir="8100000" algn="tr"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b="1" i="0" kern="1200">
            <a:latin typeface="Avenir Next Demi Bold" panose="020B0503020202020204" pitchFamily="34" charset="0"/>
          </a:endParaRPr>
        </a:p>
      </dsp:txBody>
      <dsp:txXfrm>
        <a:off x="12062364" y="1516479"/>
        <a:ext cx="714911" cy="978129"/>
      </dsp:txXfrm>
    </dsp:sp>
    <dsp:sp modelId="{6C8B4FCC-1154-F249-8416-C1313F6CE8FF}">
      <dsp:nvSpPr>
        <dsp:cNvPr id="0" name=""/>
        <dsp:cNvSpPr/>
      </dsp:nvSpPr>
      <dsp:spPr>
        <a:xfrm>
          <a:off x="12923112" y="3836192"/>
          <a:ext cx="1299839" cy="1299839"/>
        </a:xfrm>
        <a:prstGeom prst="downArrow">
          <a:avLst>
            <a:gd name="adj1" fmla="val 55000"/>
            <a:gd name="adj2" fmla="val 45000"/>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6350" cap="flat" cmpd="sng" algn="ctr">
          <a:solidFill>
            <a:schemeClr val="accent2">
              <a:lumMod val="85000"/>
            </a:schemeClr>
          </a:solidFill>
          <a:prstDash val="solid"/>
          <a:miter lim="800000"/>
        </a:ln>
        <a:effectLst>
          <a:outerShdw blurRad="50800" dist="38100" dir="8100000" algn="tr"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b="1" i="0" kern="1200">
            <a:latin typeface="Avenir Next Demi Bold" panose="020B0503020202020204" pitchFamily="34" charset="0"/>
          </a:endParaRPr>
        </a:p>
      </dsp:txBody>
      <dsp:txXfrm>
        <a:off x="13215576" y="3836192"/>
        <a:ext cx="714911" cy="978129"/>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2" name="Shape 152"/>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153" name="Shape 15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b="0" i="0">
        <a:latin typeface="Avenir Next" panose="020B0503020202020204" pitchFamily="34" charset="0"/>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381526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6369E-0D5E-9D36-7A2A-1ED841B8D6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64AC27-B849-A4D3-9489-B74F2654D780}"/>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9965C669-B98E-9B72-6B07-AEC7E46FD7B8}"/>
              </a:ext>
            </a:extLst>
          </p:cNvPr>
          <p:cNvSpPr>
            <a:spLocks noGrp="1"/>
          </p:cNvSpPr>
          <p:nvPr>
            <p:ph type="body" idx="1"/>
          </p:nvPr>
        </p:nvSpPr>
        <p:spPr/>
        <p:txBody>
          <a:bodyPr/>
          <a:lstStyle/>
          <a:p>
            <a:pPr fontAlgn="base"/>
            <a:r>
              <a:rPr lang="en-US" sz="2200" b="0" i="0" dirty="0">
                <a:effectLst/>
                <a:latin typeface="Avenir Next" panose="020B0503020202020204" pitchFamily="34" charset="0"/>
                <a:ea typeface="+mn-ea"/>
                <a:cs typeface="+mn-cs"/>
                <a:sym typeface="Helvetica Neue"/>
              </a:rPr>
              <a:t>District and County access allows view only and includes members from all posts or squadrons in your group.  District and County access will not include Add/Modify transmittal for online membership processing.</a:t>
            </a:r>
          </a:p>
        </p:txBody>
      </p:sp>
      <p:sp>
        <p:nvSpPr>
          <p:cNvPr id="4" name="Slide Number Placeholder 3">
            <a:extLst>
              <a:ext uri="{FF2B5EF4-FFF2-40B4-BE49-F238E27FC236}">
                <a16:creationId xmlns:a16="http://schemas.microsoft.com/office/drawing/2014/main" id="{D1C9171D-0C25-C759-B529-054A16540BBF}"/>
              </a:ext>
            </a:extLst>
          </p:cNvPr>
          <p:cNvSpPr>
            <a:spLocks noGrp="1"/>
          </p:cNvSpPr>
          <p:nvPr>
            <p:ph type="sldNum" sz="quarter" idx="5"/>
          </p:nvPr>
        </p:nvSpPr>
        <p:spPr/>
        <p:txBody>
          <a:bodyPr/>
          <a:lstStyle/>
          <a:p>
            <a:fld id="{DED9A413-938C-544F-8A29-8074E2BC8166}" type="slidenum">
              <a:rPr lang="en-US" smtClean="0"/>
              <a:t>10</a:t>
            </a:fld>
            <a:endParaRPr lang="en-US" dirty="0"/>
          </a:p>
        </p:txBody>
      </p:sp>
    </p:spTree>
    <p:extLst>
      <p:ext uri="{BB962C8B-B14F-4D97-AF65-F5344CB8AC3E}">
        <p14:creationId xmlns:p14="http://schemas.microsoft.com/office/powerpoint/2010/main" val="39985743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638E0-D3FF-E1D8-D6B8-9380148E24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D0224D-188C-60AE-27B9-CFA4A1DD78FD}"/>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19ECF892-06BD-006F-CFA8-4DC1D2A2BC8B}"/>
              </a:ext>
            </a:extLst>
          </p:cNvPr>
          <p:cNvSpPr>
            <a:spLocks noGrp="1"/>
          </p:cNvSpPr>
          <p:nvPr>
            <p:ph type="body" idx="1"/>
          </p:nvPr>
        </p:nvSpPr>
        <p:spPr/>
        <p:txBody>
          <a:bodyPr/>
          <a:lstStyle/>
          <a:p>
            <a:pPr fontAlgn="base"/>
            <a:r>
              <a:rPr lang="en-US" sz="2200" b="0" i="0" dirty="0">
                <a:effectLst/>
                <a:latin typeface="Avenir Next" panose="020B0503020202020204" pitchFamily="34" charset="0"/>
                <a:ea typeface="+mn-ea"/>
                <a:cs typeface="+mn-cs"/>
                <a:sym typeface="Helvetica Neue"/>
              </a:rPr>
              <a:t>To edit member information, click on the member’s name.</a:t>
            </a:r>
            <a:r>
              <a:rPr lang="en-US" b="0" i="0" dirty="0">
                <a:solidFill>
                  <a:srgbClr val="444444"/>
                </a:solidFill>
                <a:effectLst/>
                <a:latin typeface="Calibri" panose="020F0502020204030204" pitchFamily="34" charset="0"/>
              </a:rPr>
              <a:t>​</a:t>
            </a:r>
          </a:p>
          <a:p>
            <a:pPr algn="l" rtl="0" fontAlgn="base"/>
            <a:r>
              <a:rPr lang="en-US" b="0" i="0" dirty="0">
                <a:solidFill>
                  <a:srgbClr val="444444"/>
                </a:solidFill>
                <a:effectLst/>
                <a:latin typeface="Calibri" panose="020F0502020204030204" pitchFamily="34" charset="0"/>
              </a:rPr>
              <a:t>​</a:t>
            </a:r>
          </a:p>
          <a:p>
            <a:pPr algn="l" rtl="0" fontAlgn="base"/>
            <a:endParaRPr lang="en-US" b="0" i="0" dirty="0">
              <a:solidFill>
                <a:srgbClr val="444444"/>
              </a:solidFill>
              <a:effectLst/>
              <a:latin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C5394D77-4B6D-CEAA-E875-CAF14E66B07E}"/>
              </a:ext>
            </a:extLst>
          </p:cNvPr>
          <p:cNvSpPr>
            <a:spLocks noGrp="1"/>
          </p:cNvSpPr>
          <p:nvPr>
            <p:ph type="sldNum" sz="quarter" idx="5"/>
          </p:nvPr>
        </p:nvSpPr>
        <p:spPr/>
        <p:txBody>
          <a:bodyPr/>
          <a:lstStyle/>
          <a:p>
            <a:fld id="{DED9A413-938C-544F-8A29-8074E2BC8166}" type="slidenum">
              <a:rPr lang="en-US" smtClean="0"/>
              <a:t>11</a:t>
            </a:fld>
            <a:endParaRPr lang="en-US" dirty="0"/>
          </a:p>
        </p:txBody>
      </p:sp>
    </p:spTree>
    <p:extLst>
      <p:ext uri="{BB962C8B-B14F-4D97-AF65-F5344CB8AC3E}">
        <p14:creationId xmlns:p14="http://schemas.microsoft.com/office/powerpoint/2010/main" val="40271383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Viewing a member displays the member’s name, ID number, contact information, demographics, and membership summaries.  &lt;1&gt; For members of both The American Legion and Sons of the American Legion, both membership summaries are displayed.  Summaries include status, paid through year, membership type, continuous years and member id number.  </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The membership ID number is the same for both memberships.  </a:t>
            </a:r>
          </a:p>
          <a:p>
            <a:endParaRPr lang="en-US" dirty="0"/>
          </a:p>
          <a:p>
            <a:endParaRPr lang="en-US" dirty="0"/>
          </a:p>
        </p:txBody>
      </p:sp>
    </p:spTree>
    <p:extLst>
      <p:ext uri="{BB962C8B-B14F-4D97-AF65-F5344CB8AC3E}">
        <p14:creationId xmlns:p14="http://schemas.microsoft.com/office/powerpoint/2010/main" val="42467596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Edit or add contact information by clicking the edit button in member information.</a:t>
            </a:r>
          </a:p>
        </p:txBody>
      </p:sp>
    </p:spTree>
    <p:extLst>
      <p:ext uri="{BB962C8B-B14F-4D97-AF65-F5344CB8AC3E}">
        <p14:creationId xmlns:p14="http://schemas.microsoft.com/office/powerpoint/2010/main" val="20336682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DA266-1C49-0F0C-E914-E8EA34092F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010EB6-CEDB-C151-00F2-C51056A80634}"/>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9AF705B0-74E0-7806-E482-D9B697B539F5}"/>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Edit the primary mailing address, phone and email address using the edit links or links from the left menu.  Save updates with each entry.</a:t>
            </a:r>
          </a:p>
        </p:txBody>
      </p:sp>
    </p:spTree>
    <p:extLst>
      <p:ext uri="{BB962C8B-B14F-4D97-AF65-F5344CB8AC3E}">
        <p14:creationId xmlns:p14="http://schemas.microsoft.com/office/powerpoint/2010/main" val="28525084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Use, edit, delete or add update as needed.  Members can have multiple emails and phone numbers.  A total of 3 emails can be on a member’s record. </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Updating the main email addresses updates the email associated with your myLegion account.  All email communications for myLegion password and username are sent to the main address.   </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If one email is on file, no delete option will be available.  An email must exist on your record to have a myLegion account.  In the event you do want to delete your email address, contact National MyLegion support staff to delete. </a:t>
            </a:r>
          </a:p>
        </p:txBody>
      </p:sp>
    </p:spTree>
    <p:extLst>
      <p:ext uri="{BB962C8B-B14F-4D97-AF65-F5344CB8AC3E}">
        <p14:creationId xmlns:p14="http://schemas.microsoft.com/office/powerpoint/2010/main" val="136604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Name and demographics has 2 sections, each with an edit button. &lt;1&gt;  Use the top edit button to edit name.  Always save when updates are made.</a:t>
            </a:r>
          </a:p>
        </p:txBody>
      </p:sp>
    </p:spTree>
    <p:extLst>
      <p:ext uri="{BB962C8B-B14F-4D97-AF65-F5344CB8AC3E}">
        <p14:creationId xmlns:p14="http://schemas.microsoft.com/office/powerpoint/2010/main" val="15430826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To update date of birth, gender, continuous years and deceased status, click on the Edit button in the Demographics area.  &lt;1&gt; Enter updates and save.  Please note, you cannot remove deceased status through MyLegion.  If a member is flagged as deceased in error, contact your department headquarters.</a:t>
            </a:r>
          </a:p>
          <a:p>
            <a:endParaRPr lang="en-US" dirty="0"/>
          </a:p>
        </p:txBody>
      </p:sp>
    </p:spTree>
    <p:extLst>
      <p:ext uri="{BB962C8B-B14F-4D97-AF65-F5344CB8AC3E}">
        <p14:creationId xmlns:p14="http://schemas.microsoft.com/office/powerpoint/2010/main" val="12394184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Addresses allow you to update existing addresses or add an additional address to the member’s record.  Members are required to have one main, or primary, address. The primary address listed on a member record determines where the address communications are sent for  renewal notices, campaigns, and membership information.  The main address cannot be deleted.  </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Some members may need an additional address on file for mailing subscriptions, or committee and officer correspondence.  To add an additional address, click Add Address.  &lt;1&gt; Selecting “Make this my main address” will make this your primary mailing address.  Enter address information and save. </a:t>
            </a:r>
            <a:endParaRPr lang="en-US" dirty="0"/>
          </a:p>
        </p:txBody>
      </p:sp>
    </p:spTree>
    <p:extLst>
      <p:ext uri="{BB962C8B-B14F-4D97-AF65-F5344CB8AC3E}">
        <p14:creationId xmlns:p14="http://schemas.microsoft.com/office/powerpoint/2010/main" val="36666405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The member record now has 2 addresses on file.  Notice deletion is now available.  Delete only appears for alternate contact information.</a:t>
            </a:r>
          </a:p>
        </p:txBody>
      </p:sp>
    </p:spTree>
    <p:extLst>
      <p:ext uri="{BB962C8B-B14F-4D97-AF65-F5344CB8AC3E}">
        <p14:creationId xmlns:p14="http://schemas.microsoft.com/office/powerpoint/2010/main" val="223299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2400" i="0" dirty="0">
                <a:effectLst/>
                <a:latin typeface="Calibri" panose="020F0502020204030204" pitchFamily="34" charset="0"/>
                <a:ea typeface="Calibri" panose="020F0502020204030204" pitchFamily="34" charset="0"/>
                <a:cs typeface="Times New Roman" panose="02020603050405020304" pitchFamily="18" charset="0"/>
              </a:rPr>
              <a:t>Administrative membership management tools are available through MyLegion.  Begin by logging into MyLegion and proceed to the My Groups menu. </a:t>
            </a:r>
            <a:endParaRPr lang="en-US" dirty="0"/>
          </a:p>
        </p:txBody>
      </p:sp>
    </p:spTree>
    <p:extLst>
      <p:ext uri="{BB962C8B-B14F-4D97-AF65-F5344CB8AC3E}">
        <p14:creationId xmlns:p14="http://schemas.microsoft.com/office/powerpoint/2010/main" val="24180076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Military Service includes branch of service, conflict and retirement information.</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MyLegion allows multiple selections to be stored on the member record.  Use the links to Edit, Delete or Add branch of service and conflict. </a:t>
            </a:r>
          </a:p>
        </p:txBody>
      </p:sp>
    </p:spTree>
    <p:extLst>
      <p:ext uri="{BB962C8B-B14F-4D97-AF65-F5344CB8AC3E}">
        <p14:creationId xmlns:p14="http://schemas.microsoft.com/office/powerpoint/2010/main" val="8895769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You can also store retirement information.  To add retirement  information, click on the link Are you Retired?   Enter the date and save. </a:t>
            </a:r>
          </a:p>
        </p:txBody>
      </p:sp>
    </p:spTree>
    <p:extLst>
      <p:ext uri="{BB962C8B-B14F-4D97-AF65-F5344CB8AC3E}">
        <p14:creationId xmlns:p14="http://schemas.microsoft.com/office/powerpoint/2010/main" val="25337868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Store emergency contact information in case of an emergency.   Enter emergency contact name, relationship, phone number, any comments and save.  -  This information can be seen by local, department and department leadership in case of an emergency if the member attends events and conventions or local activity of The American Legion or Sons of The American Legion.</a:t>
            </a:r>
            <a:endParaRPr lang="en-US" dirty="0"/>
          </a:p>
          <a:p>
            <a:endParaRPr lang="en-US" dirty="0"/>
          </a:p>
        </p:txBody>
      </p:sp>
    </p:spTree>
    <p:extLst>
      <p:ext uri="{BB962C8B-B14F-4D97-AF65-F5344CB8AC3E}">
        <p14:creationId xmlns:p14="http://schemas.microsoft.com/office/powerpoint/2010/main" val="8522282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Print a membership card for a member.  Click  the link to view membership card.  &lt;1&gt; Only current membership cards are available.  This page will display as blank if membership is not active.  Click on the link to view and print a card. Members who have both Legion and Sons of the American Legion members will have 2 options. </a:t>
            </a:r>
            <a:endParaRPr lang="en-US" dirty="0"/>
          </a:p>
          <a:p>
            <a:endParaRPr lang="en-US" dirty="0"/>
          </a:p>
        </p:txBody>
      </p:sp>
    </p:spTree>
    <p:extLst>
      <p:ext uri="{BB962C8B-B14F-4D97-AF65-F5344CB8AC3E}">
        <p14:creationId xmlns:p14="http://schemas.microsoft.com/office/powerpoint/2010/main" val="6879493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b="0" i="0" dirty="0">
                <a:effectLst/>
                <a:latin typeface="Avenir Next" panose="020B0503020202020204" pitchFamily="34" charset="0"/>
                <a:ea typeface="+mn-ea"/>
                <a:cs typeface="+mn-cs"/>
                <a:sym typeface="Helvetica Neue"/>
              </a:rPr>
              <a:t>A pdf document will open in your browser to save or print. </a:t>
            </a:r>
            <a:r>
              <a:rPr lang="en-US" dirty="0"/>
              <a:t>&lt;1&gt;</a:t>
            </a:r>
          </a:p>
          <a:p>
            <a:pPr marL="0" marR="0" lvl="0" indent="0" defTabSz="457200" eaLnBrk="1" fontAlgn="auto" latinLnBrk="0" hangingPunct="1">
              <a:lnSpc>
                <a:spcPct val="117999"/>
              </a:lnSpc>
              <a:spcBef>
                <a:spcPts val="0"/>
              </a:spcBef>
              <a:spcAft>
                <a:spcPts val="0"/>
              </a:spcAft>
              <a:buClrTx/>
              <a:buSzTx/>
              <a:buFontTx/>
              <a:buNone/>
              <a:tabLst/>
              <a:defRPr/>
            </a:pPr>
            <a:endParaRPr lang="en-US" dirty="0"/>
          </a:p>
          <a:p>
            <a:endParaRPr lang="en-US" dirty="0"/>
          </a:p>
        </p:txBody>
      </p:sp>
    </p:spTree>
    <p:extLst>
      <p:ext uri="{BB962C8B-B14F-4D97-AF65-F5344CB8AC3E}">
        <p14:creationId xmlns:p14="http://schemas.microsoft.com/office/powerpoint/2010/main" val="327865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Committees lists offices held that are recorded on National’s membership system.  It will display current and past positions.  </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This area is view only and reflects officers reported to National HQs.  Officer updates are reported through your department using a post officers certification form.  Incorrect committee information should be reported to your department.</a:t>
            </a:r>
          </a:p>
        </p:txBody>
      </p:sp>
    </p:spTree>
    <p:extLst>
      <p:ext uri="{BB962C8B-B14F-4D97-AF65-F5344CB8AC3E}">
        <p14:creationId xmlns:p14="http://schemas.microsoft.com/office/powerpoint/2010/main" val="27159792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Paid up for life allows you to assist members with the online application. </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Members that are already PUFL and expired members will result in an error.   Proceeding through the application provides the cost for PUFL membership either paid in full or using the 12-month payment plan.</a:t>
            </a:r>
          </a:p>
        </p:txBody>
      </p:sp>
    </p:spTree>
    <p:extLst>
      <p:ext uri="{BB962C8B-B14F-4D97-AF65-F5344CB8AC3E}">
        <p14:creationId xmlns:p14="http://schemas.microsoft.com/office/powerpoint/2010/main" val="11069288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Assign group permissions should be used with caution.  This tool allows adjutants and commanders to grant access to post and squadron membership to other members.</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To add, delete or edit management settings, click edit.</a:t>
            </a:r>
            <a:r>
              <a:rPr lang="en-US" dirty="0"/>
              <a:t> &lt;1&gt;  </a:t>
            </a:r>
          </a:p>
          <a:p>
            <a:endParaRPr lang="en-US" dirty="0"/>
          </a:p>
        </p:txBody>
      </p:sp>
    </p:spTree>
    <p:extLst>
      <p:ext uri="{BB962C8B-B14F-4D97-AF65-F5344CB8AC3E}">
        <p14:creationId xmlns:p14="http://schemas.microsoft.com/office/powerpoint/2010/main" val="21746498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To provide the same access adjutants and commanders have, begin by selecting</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Online Group Manager.  This is the minimum permission requirement.  It provides access to view members and a quick link to member email addresses.  Selecting this option only results in view only and records cannot be updated.</a:t>
            </a:r>
            <a:endParaRPr lang="en-US" dirty="0"/>
          </a:p>
        </p:txBody>
      </p:sp>
    </p:spTree>
    <p:extLst>
      <p:ext uri="{BB962C8B-B14F-4D97-AF65-F5344CB8AC3E}">
        <p14:creationId xmlns:p14="http://schemas.microsoft.com/office/powerpoint/2010/main" val="20192169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b="0" i="0" dirty="0">
                <a:effectLst/>
                <a:latin typeface="Avenir Next" panose="020B0503020202020204" pitchFamily="34" charset="0"/>
                <a:ea typeface="+mn-ea"/>
                <a:cs typeface="+mn-cs"/>
                <a:sym typeface="Helvetica Neue"/>
              </a:rPr>
              <a:t>Check Edit Individual Profile to grant authority to add and edit member information.  &lt;1&gt; Edit Group Profile provides access to View Members, Global Member Search, Group Attributes. Reports, Letters, Labels and Officer Materials.</a:t>
            </a:r>
          </a:p>
          <a:p>
            <a:endParaRPr lang="en-US" i="0" dirty="0">
              <a:solidFill>
                <a:srgbClr val="4D4D4D"/>
              </a:solidFill>
              <a:latin typeface="latoregular"/>
            </a:endParaRPr>
          </a:p>
          <a:p>
            <a:endParaRPr lang="en-US" i="0" dirty="0">
              <a:solidFill>
                <a:srgbClr val="4D4D4D"/>
              </a:solidFill>
              <a:latin typeface="latoregular"/>
            </a:endParaRPr>
          </a:p>
          <a:p>
            <a:pPr marL="0" marR="0" lvl="0" indent="0" defTabSz="457200" eaLnBrk="1" fontAlgn="auto" latinLnBrk="0" hangingPunct="1">
              <a:lnSpc>
                <a:spcPct val="117999"/>
              </a:lnSpc>
              <a:spcBef>
                <a:spcPts val="0"/>
              </a:spcBef>
              <a:spcAft>
                <a:spcPts val="0"/>
              </a:spcAft>
              <a:buClrTx/>
              <a:buSzTx/>
              <a:buFontTx/>
              <a:buNone/>
              <a:tabLst/>
              <a:defRPr/>
            </a:pPr>
            <a:endParaRPr lang="en-US" dirty="0">
              <a:solidFill>
                <a:srgbClr val="4D4D4D"/>
              </a:solidFill>
              <a:latin typeface="Calibri"/>
              <a:cs typeface="Calibri"/>
            </a:endParaRPr>
          </a:p>
          <a:p>
            <a:endParaRPr lang="en-US" dirty="0"/>
          </a:p>
        </p:txBody>
      </p:sp>
    </p:spTree>
    <p:extLst>
      <p:ext uri="{BB962C8B-B14F-4D97-AF65-F5344CB8AC3E}">
        <p14:creationId xmlns:p14="http://schemas.microsoft.com/office/powerpoint/2010/main" val="4030724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D4024-D784-41F4-F925-0E3E64909D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AC8524-D9C6-F132-06C6-0104E4C83F9B}"/>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13EA0350-8A5F-6E5B-07F5-8995F5234130}"/>
              </a:ext>
            </a:extLst>
          </p:cNvPr>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2400" i="0" dirty="0">
                <a:effectLst/>
                <a:latin typeface="Calibri" panose="020F0502020204030204" pitchFamily="34" charset="0"/>
                <a:ea typeface="Calibri" panose="020F0502020204030204" pitchFamily="34" charset="0"/>
                <a:cs typeface="Times New Roman" panose="02020603050405020304" pitchFamily="18" charset="0"/>
              </a:rPr>
              <a:t>My Groups is the administrative side of myLegion available to adjutants and commanders and assigned administrators.  </a:t>
            </a:r>
            <a:r>
              <a:rPr lang="en-US" sz="2000" i="0" dirty="0">
                <a:effectLst/>
                <a:latin typeface="Calibri" panose="020F0502020204030204" pitchFamily="34" charset="0"/>
                <a:ea typeface="Calibri" panose="020F0502020204030204" pitchFamily="34" charset="0"/>
                <a:cs typeface="Times New Roman" panose="02020603050405020304" pitchFamily="18" charset="0"/>
              </a:rPr>
              <a:t>If you do not have a My Groups menu and are a current adjutant or commander, contact your department headquarters.</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dirty="0"/>
          </a:p>
        </p:txBody>
      </p:sp>
    </p:spTree>
    <p:extLst>
      <p:ext uri="{BB962C8B-B14F-4D97-AF65-F5344CB8AC3E}">
        <p14:creationId xmlns:p14="http://schemas.microsoft.com/office/powerpoint/2010/main" val="2458715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Register or Order for a group is now the setting to allow other members to process membership online using Add/Modify transmittal.  This permission allows the member to renew, transfer and add new members as well as update payment information.</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&lt;1&gt; The last setting is only available to adjutants and commanders.  This setting allows the member to provide management settings for other members.</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After the desired management settings are assigned, click on the Save button.</a:t>
            </a:r>
            <a:endParaRPr lang="en-US" i="0" dirty="0">
              <a:solidFill>
                <a:srgbClr val="4D4D4D"/>
              </a:solidFill>
              <a:latin typeface="latoregular"/>
            </a:endParaRPr>
          </a:p>
          <a:p>
            <a:endParaRPr lang="en-US" dirty="0"/>
          </a:p>
        </p:txBody>
      </p:sp>
    </p:spTree>
    <p:extLst>
      <p:ext uri="{BB962C8B-B14F-4D97-AF65-F5344CB8AC3E}">
        <p14:creationId xmlns:p14="http://schemas.microsoft.com/office/powerpoint/2010/main" val="18807460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Permissions added will display.  The next time the member logs into their myLegion account, they will have access group membership.    </a:t>
            </a:r>
          </a:p>
          <a:p>
            <a:endParaRPr lang="en-US" sz="2200" b="0" i="0" dirty="0">
              <a:effectLst/>
              <a:latin typeface="Avenir Next" panose="020B0503020202020204" pitchFamily="34" charset="0"/>
              <a:ea typeface="+mn-ea"/>
              <a:cs typeface="+mn-cs"/>
              <a:sym typeface="Helvetica Neue"/>
            </a:endParaRPr>
          </a:p>
          <a:p>
            <a:r>
              <a:rPr lang="en-US" sz="2200" b="0" i="0" dirty="0">
                <a:effectLst/>
                <a:latin typeface="Avenir Next" panose="020B0503020202020204" pitchFamily="34" charset="0"/>
                <a:ea typeface="+mn-ea"/>
                <a:cs typeface="+mn-cs"/>
                <a:sym typeface="Helvetica Neue"/>
              </a:rPr>
              <a:t>&lt;1&gt; No end date is set when applying these permissions.  Permissions can be removed by returning to Edit and unchecking the selections. It is important to keep track of anyone given permission to others. </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&lt;2&gt; Select back to view members to search for more names or select Group Profile to return to the group home page.</a:t>
            </a:r>
          </a:p>
          <a:p>
            <a:r>
              <a:rPr lang="en-US" sz="2200" b="0" i="0" dirty="0">
                <a:effectLst/>
                <a:latin typeface="Avenir Next" panose="020B0503020202020204" pitchFamily="34" charset="0"/>
                <a:ea typeface="+mn-ea"/>
                <a:cs typeface="+mn-cs"/>
                <a:sym typeface="Helvetica Neue"/>
              </a:rPr>
              <a:t> </a:t>
            </a:r>
          </a:p>
          <a:p>
            <a:endParaRPr lang="en-US" dirty="0"/>
          </a:p>
        </p:txBody>
      </p:sp>
    </p:spTree>
    <p:extLst>
      <p:ext uri="{BB962C8B-B14F-4D97-AF65-F5344CB8AC3E}">
        <p14:creationId xmlns:p14="http://schemas.microsoft.com/office/powerpoint/2010/main" val="18789838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hangingPunct="0"/>
            <a:r>
              <a:rPr lang="en-US" sz="2200" b="0" i="0" dirty="0">
                <a:effectLst/>
                <a:latin typeface="Avenir Next" panose="020B0503020202020204" pitchFamily="34" charset="0"/>
                <a:ea typeface="+mn-ea"/>
                <a:cs typeface="+mn-cs"/>
                <a:sym typeface="Helvetica Neue"/>
              </a:rPr>
              <a:t>myLegion allows you to email a single member or group or members.  The default browser for emailing through myLegion is Microsoft Outlook.</a:t>
            </a:r>
          </a:p>
          <a:p>
            <a:pPr hangingPunct="0"/>
            <a:r>
              <a:rPr lang="en-US" sz="2200" b="0" i="0" dirty="0">
                <a:effectLst/>
                <a:latin typeface="Avenir Next" panose="020B0503020202020204" pitchFamily="34" charset="0"/>
                <a:ea typeface="+mn-ea"/>
                <a:cs typeface="+mn-cs"/>
                <a:sym typeface="Helvetica Neue"/>
              </a:rPr>
              <a:t> </a:t>
            </a:r>
          </a:p>
          <a:p>
            <a:pPr hangingPunct="0"/>
            <a:r>
              <a:rPr lang="en-US" sz="2200" b="0" i="0" dirty="0">
                <a:effectLst/>
                <a:latin typeface="Avenir Next" panose="020B0503020202020204" pitchFamily="34" charset="0"/>
                <a:ea typeface="+mn-ea"/>
                <a:cs typeface="+mn-cs"/>
                <a:sym typeface="Helvetica Neue"/>
              </a:rPr>
              <a:t>Outlook imposes several email restrictions, including sending limits, attachment size limits, and message delivery restrictions, which can impact your email communications.</a:t>
            </a:r>
          </a:p>
        </p:txBody>
      </p:sp>
    </p:spTree>
    <p:extLst>
      <p:ext uri="{BB962C8B-B14F-4D97-AF65-F5344CB8AC3E}">
        <p14:creationId xmlns:p14="http://schemas.microsoft.com/office/powerpoint/2010/main" val="8685917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&lt;1&gt; To email and individual member, search them and click on the email hyperlink.  &lt;2&gt; This opens your email browser to write and send an email. </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The default email browser is Microsoft Outlook.  If you are using another browser such as Gmail or yahoo, it will be required to set your browser-based email default preference.</a:t>
            </a:r>
            <a:endParaRPr lang="en-US" dirty="0"/>
          </a:p>
        </p:txBody>
      </p:sp>
    </p:spTree>
    <p:extLst>
      <p:ext uri="{BB962C8B-B14F-4D97-AF65-F5344CB8AC3E}">
        <p14:creationId xmlns:p14="http://schemas.microsoft.com/office/powerpoint/2010/main" val="11832457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4AF5E-B1E7-20EB-B8D1-68D002DE3E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F71BDD-B5B9-5219-A6BF-B86CC53E557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A953A9DC-3909-D646-6AEF-D710FE7B311D}"/>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Email a group of members by first selecting the records.  The search fields allow you to filter the data.  Search for the members to email.  &lt;1&gt; Click View All.  &lt;2&gt; Check all names in the list by clicking the checkbox in the title row.  &lt;3&gt;Using the Actions menu, choose Send Email and click Go.</a:t>
            </a:r>
          </a:p>
          <a:p>
            <a:endParaRPr lang="en-US" dirty="0"/>
          </a:p>
        </p:txBody>
      </p:sp>
    </p:spTree>
    <p:extLst>
      <p:ext uri="{BB962C8B-B14F-4D97-AF65-F5344CB8AC3E}">
        <p14:creationId xmlns:p14="http://schemas.microsoft.com/office/powerpoint/2010/main" val="20816006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MS Outlook opens with recipients in BCC.</a:t>
            </a:r>
          </a:p>
        </p:txBody>
      </p:sp>
    </p:spTree>
    <p:extLst>
      <p:ext uri="{BB962C8B-B14F-4D97-AF65-F5344CB8AC3E}">
        <p14:creationId xmlns:p14="http://schemas.microsoft.com/office/powerpoint/2010/main" val="16407254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FB994-4844-0FB3-DB2E-2F325F5DAF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48B6D2-4C2E-6821-88E8-ECBDEFAE7C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0FB811-6798-20E7-79E4-0BF9EF1C7EF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i="0" dirty="0"/>
              <a:t>Online help is available from the top Menu “Find Help”.  </a:t>
            </a:r>
          </a:p>
          <a:p>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i="0" dirty="0"/>
              <a:t>Step by step instructions, videos and training presentations will assist with how to manage groups in MyLegion.  </a:t>
            </a:r>
          </a:p>
        </p:txBody>
      </p:sp>
    </p:spTree>
    <p:extLst>
      <p:ext uri="{BB962C8B-B14F-4D97-AF65-F5344CB8AC3E}">
        <p14:creationId xmlns:p14="http://schemas.microsoft.com/office/powerpoint/2010/main" val="38545171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Step by step instructions, videos and training presentations will assist with how to manage groups in MyLegion.    My Groups instructions include managing membership, online, membership processing, reports and all other administrative tasks.</a:t>
            </a:r>
          </a:p>
          <a:p>
            <a:endParaRPr lang="en-US" dirty="0"/>
          </a:p>
        </p:txBody>
      </p:sp>
      <p:sp>
        <p:nvSpPr>
          <p:cNvPr id="4" name="Slide Number Placeholder 3"/>
          <p:cNvSpPr>
            <a:spLocks noGrp="1"/>
          </p:cNvSpPr>
          <p:nvPr>
            <p:ph type="sldNum" sz="quarter" idx="5"/>
          </p:nvPr>
        </p:nvSpPr>
        <p:spPr/>
        <p:txBody>
          <a:bodyPr/>
          <a:lstStyle/>
          <a:p>
            <a:fld id="{DED9A413-938C-544F-8A29-8074E2BC8166}" type="slidenum">
              <a:rPr lang="en-US" smtClean="0"/>
              <a:t>37</a:t>
            </a:fld>
            <a:endParaRPr lang="en-US" dirty="0"/>
          </a:p>
        </p:txBody>
      </p:sp>
    </p:spTree>
    <p:extLst>
      <p:ext uri="{BB962C8B-B14F-4D97-AF65-F5344CB8AC3E}">
        <p14:creationId xmlns:p14="http://schemas.microsoft.com/office/powerpoint/2010/main" val="34162909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1819A-3636-20F7-AA17-BEFF99ECE6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790E3B-D372-72C8-29B7-2EAC994CA91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857C6EB2-3FD8-17E1-CB4F-7A77476DFBC7}"/>
              </a:ext>
            </a:extLst>
          </p:cNvPr>
          <p:cNvSpPr>
            <a:spLocks noGrp="1"/>
          </p:cNvSpPr>
          <p:nvPr>
            <p:ph type="body" idx="1"/>
          </p:nvPr>
        </p:nvSpPr>
        <p:spPr/>
        <p:txBody>
          <a:bodyPr/>
          <a:lstStyle/>
          <a:p>
            <a:r>
              <a:rPr lang="en-US" sz="2400" i="0" dirty="0"/>
              <a:t>Contact your myLegion support team to assist with questions and tools for MyLegion.  Email mylegion@legion.org or call 833-253-9995 Monday through Friday. </a:t>
            </a:r>
          </a:p>
        </p:txBody>
      </p:sp>
    </p:spTree>
    <p:extLst>
      <p:ext uri="{BB962C8B-B14F-4D97-AF65-F5344CB8AC3E}">
        <p14:creationId xmlns:p14="http://schemas.microsoft.com/office/powerpoint/2010/main" val="3384644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FB994-4844-0FB3-DB2E-2F325F5DAF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48B6D2-4C2E-6821-88E8-ECBDEFAE7C3C}"/>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000FB811-6798-20E7-79E4-0BF9EF1C7EF0}"/>
              </a:ext>
            </a:extLst>
          </p:cNvPr>
          <p:cNvSpPr>
            <a:spLocks noGrp="1"/>
          </p:cNvSpPr>
          <p:nvPr>
            <p:ph type="body" idx="1"/>
          </p:nvPr>
        </p:nvSpPr>
        <p:spPr/>
        <p:txBody>
          <a:bodyPr/>
          <a:lstStyle/>
          <a:p>
            <a:pPr marL="0" marR="0">
              <a:lnSpc>
                <a:spcPct val="107000"/>
              </a:lnSpc>
              <a:spcBef>
                <a:spcPts val="0"/>
              </a:spcBef>
              <a:spcAft>
                <a:spcPts val="800"/>
              </a:spcAft>
            </a:pPr>
            <a:r>
              <a:rPr lang="en-US" sz="2400" i="0" dirty="0">
                <a:effectLst/>
                <a:latin typeface="Calibri" panose="020F0502020204030204" pitchFamily="34" charset="0"/>
                <a:ea typeface="Calibri" panose="020F0502020204030204" pitchFamily="34" charset="0"/>
                <a:cs typeface="Times New Roman" panose="02020603050405020304" pitchFamily="18" charset="0"/>
              </a:rPr>
              <a:t>Legion leadership have access to both legion and Sons of the American Legion groups.   Officer groups are view only.  All officers are reported through department headquarters. </a:t>
            </a:r>
          </a:p>
          <a:p>
            <a:pPr marL="0" marR="0">
              <a:lnSpc>
                <a:spcPct val="107000"/>
              </a:lnSpc>
              <a:spcBef>
                <a:spcPts val="0"/>
              </a:spcBef>
              <a:spcAft>
                <a:spcPts val="800"/>
              </a:spcAft>
            </a:pPr>
            <a:endParaRPr lang="en-US" sz="2400" i="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i="0" dirty="0">
                <a:effectLst/>
                <a:latin typeface="Calibri" panose="020F0502020204030204" pitchFamily="34" charset="0"/>
                <a:ea typeface="Calibri" panose="020F0502020204030204" pitchFamily="34" charset="0"/>
                <a:cs typeface="Times New Roman" panose="02020603050405020304" pitchFamily="18" charset="0"/>
              </a:rPr>
              <a:t>This member is a post adjutant.  Post adjutants and commanders have access to both post and squadron membership. </a:t>
            </a:r>
          </a:p>
          <a:p>
            <a:pPr marL="0" marR="0">
              <a:lnSpc>
                <a:spcPct val="107000"/>
              </a:lnSpc>
              <a:spcBef>
                <a:spcPts val="0"/>
              </a:spcBef>
              <a:spcAft>
                <a:spcPts val="800"/>
              </a:spcAft>
            </a:pPr>
            <a:endParaRPr lang="en-US" sz="2400" i="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i="0" dirty="0">
                <a:effectLst/>
                <a:latin typeface="Calibri" panose="020F0502020204030204" pitchFamily="34" charset="0"/>
                <a:ea typeface="Calibri" panose="020F0502020204030204" pitchFamily="34" charset="0"/>
                <a:cs typeface="Times New Roman" panose="02020603050405020304" pitchFamily="18" charset="0"/>
              </a:rPr>
              <a:t>&lt;1&gt; Clicking on the group will navigate you to the administrative side of MyLegion, group profile.</a:t>
            </a:r>
          </a:p>
          <a:p>
            <a:endParaRPr lang="en-US" dirty="0"/>
          </a:p>
        </p:txBody>
      </p:sp>
    </p:spTree>
    <p:extLst>
      <p:ext uri="{BB962C8B-B14F-4D97-AF65-F5344CB8AC3E}">
        <p14:creationId xmlns:p14="http://schemas.microsoft.com/office/powerpoint/2010/main" val="38545171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View and manage member information using “View Members”.  View Members takes you to the current membership list.</a:t>
            </a:r>
          </a:p>
        </p:txBody>
      </p:sp>
    </p:spTree>
    <p:extLst>
      <p:ext uri="{BB962C8B-B14F-4D97-AF65-F5344CB8AC3E}">
        <p14:creationId xmlns:p14="http://schemas.microsoft.com/office/powerpoint/2010/main" val="21615469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03615-298C-DD99-AF32-43C792F614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AA3E84-587A-BA80-08AB-954D8F03698F}"/>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8CEE2F25-2AC2-CFE7-2EF7-464EAF5A6532}"/>
              </a:ext>
            </a:extLst>
          </p:cNvPr>
          <p:cNvSpPr>
            <a:spLocks noGrp="1"/>
          </p:cNvSpPr>
          <p:nvPr>
            <p:ph type="body" idx="1"/>
          </p:nvPr>
        </p:nvSpPr>
        <p:spPr/>
        <p:txBody>
          <a:bodyPr/>
          <a:lstStyle/>
          <a:p>
            <a:pPr fontAlgn="base"/>
            <a:r>
              <a:rPr lang="en-US" sz="2200" b="0" i="0" dirty="0">
                <a:effectLst/>
                <a:latin typeface="Avenir Next" panose="020B0503020202020204" pitchFamily="34" charset="0"/>
                <a:ea typeface="+mn-ea"/>
                <a:cs typeface="+mn-cs"/>
                <a:sym typeface="Helvetica Neue"/>
              </a:rPr>
              <a:t>View members display current, expired and deceased members.   It does not include members who have transferred out.  Search filters allow you to find a specific member or group of members.  Using Paid Through Year, identify current, expired, and future paid members.   Only one paid year will show.  If a member is paid for a future year, they are also paid for current year.</a:t>
            </a:r>
          </a:p>
          <a:p>
            <a:pPr fontAlgn="base"/>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&lt;1&gt; Do not use this area for reports.  Use view members for a quick view or member info,  maintenance, and email communications.</a:t>
            </a:r>
          </a:p>
        </p:txBody>
      </p:sp>
      <p:sp>
        <p:nvSpPr>
          <p:cNvPr id="4" name="Slide Number Placeholder 3">
            <a:extLst>
              <a:ext uri="{FF2B5EF4-FFF2-40B4-BE49-F238E27FC236}">
                <a16:creationId xmlns:a16="http://schemas.microsoft.com/office/drawing/2014/main" id="{CF076195-63BE-7770-CCFB-E7323D995317}"/>
              </a:ext>
            </a:extLst>
          </p:cNvPr>
          <p:cNvSpPr>
            <a:spLocks noGrp="1"/>
          </p:cNvSpPr>
          <p:nvPr>
            <p:ph type="sldNum" sz="quarter" idx="5"/>
          </p:nvPr>
        </p:nvSpPr>
        <p:spPr/>
        <p:txBody>
          <a:bodyPr/>
          <a:lstStyle/>
          <a:p>
            <a:fld id="{DED9A413-938C-544F-8A29-8074E2BC8166}" type="slidenum">
              <a:rPr lang="en-US" smtClean="0"/>
              <a:t>6</a:t>
            </a:fld>
            <a:endParaRPr lang="en-US" dirty="0"/>
          </a:p>
        </p:txBody>
      </p:sp>
    </p:spTree>
    <p:extLst>
      <p:ext uri="{BB962C8B-B14F-4D97-AF65-F5344CB8AC3E}">
        <p14:creationId xmlns:p14="http://schemas.microsoft.com/office/powerpoint/2010/main" val="36475158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1774E-B575-013B-97DE-CE41F4A0CD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88483D-FADF-F195-9EA6-E6B8DC48CF17}"/>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E4281102-3F56-1963-5795-A894B3860771}"/>
              </a:ext>
            </a:extLst>
          </p:cNvPr>
          <p:cNvSpPr>
            <a:spLocks noGrp="1"/>
          </p:cNvSpPr>
          <p:nvPr>
            <p:ph type="body" idx="1"/>
          </p:nvPr>
        </p:nvSpPr>
        <p:spPr/>
        <p:txBody>
          <a:bodyPr/>
          <a:lstStyle/>
          <a:p>
            <a:pPr fontAlgn="base"/>
            <a:r>
              <a:rPr lang="en-US" sz="2200" b="0" i="0" dirty="0">
                <a:effectLst/>
                <a:latin typeface="Avenir Next" panose="020B0503020202020204" pitchFamily="34" charset="0"/>
                <a:ea typeface="+mn-ea"/>
                <a:cs typeface="+mn-cs"/>
                <a:sym typeface="Helvetica Neue"/>
              </a:rPr>
              <a:t>The data table provides member information including member ID, contact information, demographics, last paid year and status.</a:t>
            </a:r>
          </a:p>
          <a:p>
            <a:pPr fontAlgn="base"/>
            <a:r>
              <a:rPr lang="en-US" sz="2200" b="0" i="0" dirty="0">
                <a:effectLst/>
                <a:latin typeface="Avenir Next" panose="020B0503020202020204" pitchFamily="34" charset="0"/>
                <a:ea typeface="+mn-ea"/>
                <a:cs typeface="+mn-cs"/>
                <a:sym typeface="Helvetica Neue"/>
              </a:rPr>
              <a:t> </a:t>
            </a:r>
          </a:p>
          <a:p>
            <a:pPr fontAlgn="base"/>
            <a:r>
              <a:rPr lang="en-US" sz="2200" b="0" i="0" dirty="0">
                <a:effectLst/>
                <a:latin typeface="Avenir Next" panose="020B0503020202020204" pitchFamily="34" charset="0"/>
                <a:ea typeface="+mn-ea"/>
                <a:cs typeface="+mn-cs"/>
                <a:sym typeface="Helvetica Neue"/>
              </a:rPr>
              <a:t>The view members list is alphabetical.  Click on any of the title columns and navigation icons to sort and go from page to page. </a:t>
            </a:r>
            <a:r>
              <a:rPr lang="en-US" b="0" i="0" u="none" strike="noStrike" dirty="0">
                <a:solidFill>
                  <a:srgbClr val="000000"/>
                </a:solidFill>
                <a:effectLst/>
                <a:latin typeface="Calibri" panose="020F0502020204030204" pitchFamily="34" charset="0"/>
              </a:rPr>
              <a:t>  </a:t>
            </a:r>
            <a:endParaRPr lang="en-US" dirty="0"/>
          </a:p>
        </p:txBody>
      </p:sp>
      <p:sp>
        <p:nvSpPr>
          <p:cNvPr id="4" name="Slide Number Placeholder 3">
            <a:extLst>
              <a:ext uri="{FF2B5EF4-FFF2-40B4-BE49-F238E27FC236}">
                <a16:creationId xmlns:a16="http://schemas.microsoft.com/office/drawing/2014/main" id="{F3D857B3-76D1-3DAB-8FAB-ECB0113B73BF}"/>
              </a:ext>
            </a:extLst>
          </p:cNvPr>
          <p:cNvSpPr>
            <a:spLocks noGrp="1"/>
          </p:cNvSpPr>
          <p:nvPr>
            <p:ph type="sldNum" sz="quarter" idx="5"/>
          </p:nvPr>
        </p:nvSpPr>
        <p:spPr/>
        <p:txBody>
          <a:bodyPr/>
          <a:lstStyle/>
          <a:p>
            <a:fld id="{DED9A413-938C-544F-8A29-8074E2BC8166}" type="slidenum">
              <a:rPr lang="en-US" smtClean="0"/>
              <a:t>7</a:t>
            </a:fld>
            <a:endParaRPr lang="en-US" dirty="0"/>
          </a:p>
        </p:txBody>
      </p:sp>
    </p:spTree>
    <p:extLst>
      <p:ext uri="{BB962C8B-B14F-4D97-AF65-F5344CB8AC3E}">
        <p14:creationId xmlns:p14="http://schemas.microsoft.com/office/powerpoint/2010/main" val="19995140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1B472-256F-AC58-78AB-8AB8364F14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F8A147-E57D-EF48-3D28-821C60A294CC}"/>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7E151C3A-D6EA-C98B-FF4B-C47BEB58A2B4}"/>
              </a:ext>
            </a:extLst>
          </p:cNvPr>
          <p:cNvSpPr>
            <a:spLocks noGrp="1"/>
          </p:cNvSpPr>
          <p:nvPr>
            <p:ph type="body" idx="1"/>
          </p:nvPr>
        </p:nvSpPr>
        <p:spPr/>
        <p:txBody>
          <a:bodyPr/>
          <a:lstStyle/>
          <a:p>
            <a:pPr fontAlgn="base"/>
            <a:r>
              <a:rPr lang="en-US" sz="2200" b="0" i="0" dirty="0">
                <a:effectLst/>
                <a:latin typeface="Avenir Next" panose="020B0503020202020204" pitchFamily="34" charset="0"/>
                <a:ea typeface="+mn-ea"/>
                <a:cs typeface="+mn-cs"/>
                <a:sym typeface="Helvetica Neue"/>
              </a:rPr>
              <a:t>New members in a pending transmittal are assigned a member ID# and will be in the list as expired with zero continuous years.   This information updates when the transmittal completes.</a:t>
            </a:r>
          </a:p>
        </p:txBody>
      </p:sp>
      <p:sp>
        <p:nvSpPr>
          <p:cNvPr id="4" name="Slide Number Placeholder 3">
            <a:extLst>
              <a:ext uri="{FF2B5EF4-FFF2-40B4-BE49-F238E27FC236}">
                <a16:creationId xmlns:a16="http://schemas.microsoft.com/office/drawing/2014/main" id="{4E222EC5-21A4-5786-B940-7BF139D00F81}"/>
              </a:ext>
            </a:extLst>
          </p:cNvPr>
          <p:cNvSpPr>
            <a:spLocks noGrp="1"/>
          </p:cNvSpPr>
          <p:nvPr>
            <p:ph type="sldNum" sz="quarter" idx="5"/>
          </p:nvPr>
        </p:nvSpPr>
        <p:spPr/>
        <p:txBody>
          <a:bodyPr/>
          <a:lstStyle/>
          <a:p>
            <a:fld id="{DED9A413-938C-544F-8A29-8074E2BC8166}" type="slidenum">
              <a:rPr lang="en-US" smtClean="0"/>
              <a:t>8</a:t>
            </a:fld>
            <a:endParaRPr lang="en-US" dirty="0"/>
          </a:p>
        </p:txBody>
      </p:sp>
    </p:spTree>
    <p:extLst>
      <p:ext uri="{BB962C8B-B14F-4D97-AF65-F5344CB8AC3E}">
        <p14:creationId xmlns:p14="http://schemas.microsoft.com/office/powerpoint/2010/main" val="2168351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2F17F-5351-160D-38A6-9BAA077E60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726098-670B-4222-0F5A-89EF027AC2AF}"/>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50CDD177-7A13-03DE-19BD-30CED6F5839C}"/>
              </a:ext>
            </a:extLst>
          </p:cNvPr>
          <p:cNvSpPr>
            <a:spLocks noGrp="1"/>
          </p:cNvSpPr>
          <p:nvPr>
            <p:ph type="body" idx="1"/>
          </p:nvPr>
        </p:nvSpPr>
        <p:spPr/>
        <p:txBody>
          <a:bodyPr/>
          <a:lstStyle/>
          <a:p>
            <a:pPr fontAlgn="base"/>
            <a:r>
              <a:rPr lang="en-US" sz="2200" b="0" i="0" dirty="0">
                <a:effectLst/>
                <a:latin typeface="Avenir Next" panose="020B0503020202020204" pitchFamily="34" charset="0"/>
                <a:ea typeface="+mn-ea"/>
                <a:cs typeface="+mn-cs"/>
                <a:sym typeface="Helvetica Neue"/>
              </a:rPr>
              <a:t>The view member list includes member contact and demographic information, last paid membership year and status.  Members who have transferred out will not be included in the list.   Addresses that are flagged as undeliverable will have a Yes in the undeliverable field.  Members with an undeliverable address do not receive renewal notices, The American Legion magazine, or any other mailed publications.</a:t>
            </a:r>
          </a:p>
        </p:txBody>
      </p:sp>
      <p:sp>
        <p:nvSpPr>
          <p:cNvPr id="4" name="Slide Number Placeholder 3">
            <a:extLst>
              <a:ext uri="{FF2B5EF4-FFF2-40B4-BE49-F238E27FC236}">
                <a16:creationId xmlns:a16="http://schemas.microsoft.com/office/drawing/2014/main" id="{8D8809F8-08AD-2E82-EFEC-7200A13D8AD7}"/>
              </a:ext>
            </a:extLst>
          </p:cNvPr>
          <p:cNvSpPr>
            <a:spLocks noGrp="1"/>
          </p:cNvSpPr>
          <p:nvPr>
            <p:ph type="sldNum" sz="quarter" idx="5"/>
          </p:nvPr>
        </p:nvSpPr>
        <p:spPr/>
        <p:txBody>
          <a:bodyPr/>
          <a:lstStyle/>
          <a:p>
            <a:fld id="{DED9A413-938C-544F-8A29-8074E2BC8166}" type="slidenum">
              <a:rPr lang="en-US" smtClean="0"/>
              <a:t>9</a:t>
            </a:fld>
            <a:endParaRPr lang="en-US" dirty="0"/>
          </a:p>
        </p:txBody>
      </p:sp>
    </p:spTree>
    <p:extLst>
      <p:ext uri="{BB962C8B-B14F-4D97-AF65-F5344CB8AC3E}">
        <p14:creationId xmlns:p14="http://schemas.microsoft.com/office/powerpoint/2010/main" val="29130675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Master" Target="../slideMasters/slideMaster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AL Presentation 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4332A7E-CE9B-244D-C430-F445E93ABF15}"/>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8" name="Rectangle 7">
            <a:extLst>
              <a:ext uri="{FF2B5EF4-FFF2-40B4-BE49-F238E27FC236}">
                <a16:creationId xmlns:a16="http://schemas.microsoft.com/office/drawing/2014/main" id="{38C240EF-8538-35CF-9010-1771CDB5F26E}"/>
              </a:ext>
            </a:extLst>
          </p:cNvPr>
          <p:cNvSpPr/>
          <p:nvPr userDrawn="1"/>
        </p:nvSpPr>
        <p:spPr>
          <a:xfrm rot="16200000">
            <a:off x="10335687" y="-45365"/>
            <a:ext cx="4226312"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pic>
        <p:nvPicPr>
          <p:cNvPr id="9" name="Picture 8">
            <a:extLst>
              <a:ext uri="{FF2B5EF4-FFF2-40B4-BE49-F238E27FC236}">
                <a16:creationId xmlns:a16="http://schemas.microsoft.com/office/drawing/2014/main" id="{29402AB5-41D4-C274-052B-71A8668ED22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934" y="3972736"/>
            <a:ext cx="5752618" cy="1568895"/>
          </a:xfrm>
          <a:prstGeom prst="rect">
            <a:avLst/>
          </a:prstGeom>
        </p:spPr>
      </p:pic>
      <p:sp>
        <p:nvSpPr>
          <p:cNvPr id="10" name="Text Placeholder 16">
            <a:extLst>
              <a:ext uri="{FF2B5EF4-FFF2-40B4-BE49-F238E27FC236}">
                <a16:creationId xmlns:a16="http://schemas.microsoft.com/office/drawing/2014/main" id="{37FECD0A-6221-1AC6-A5FA-CC9F423BCCC4}"/>
              </a:ext>
            </a:extLst>
          </p:cNvPr>
          <p:cNvSpPr>
            <a:spLocks noGrp="1"/>
          </p:cNvSpPr>
          <p:nvPr>
            <p:ph type="body" sz="quarter" idx="10" hasCustomPrompt="1"/>
          </p:nvPr>
        </p:nvSpPr>
        <p:spPr>
          <a:xfrm>
            <a:off x="8232775" y="3674661"/>
            <a:ext cx="7847013" cy="1309934"/>
          </a:xfrm>
        </p:spPr>
        <p:txBody>
          <a:bodyPr>
            <a:noAutofit/>
          </a:bodyPr>
          <a:lstStyle>
            <a:lvl1pPr marL="0" indent="0">
              <a:buNone/>
              <a:defRPr sz="4800" b="1" i="0">
                <a:solidFill>
                  <a:schemeClr val="bg1"/>
                </a:solidFill>
                <a:latin typeface="Avenir Next Demi Bold" panose="020B0503020202020204" pitchFamily="34" charset="0"/>
              </a:defRPr>
            </a:lvl1pPr>
            <a:lvl2pPr marL="650230" indent="0">
              <a:buNone/>
              <a:defRPr sz="4400" b="1" i="0">
                <a:solidFill>
                  <a:schemeClr val="bg1"/>
                </a:solidFill>
                <a:latin typeface="Avenir Next Demi Bold" panose="020B0503020202020204" pitchFamily="34" charset="0"/>
              </a:defRPr>
            </a:lvl2pPr>
            <a:lvl3pPr marL="1300460" indent="0">
              <a:buNone/>
              <a:defRPr sz="4000" b="1" i="0">
                <a:solidFill>
                  <a:schemeClr val="bg1"/>
                </a:solidFill>
                <a:latin typeface="Avenir Next Demi Bold" panose="020B0503020202020204" pitchFamily="34" charset="0"/>
              </a:defRPr>
            </a:lvl3pPr>
            <a:lvl4pPr marL="1950689" indent="0">
              <a:buNone/>
              <a:defRPr sz="3600" b="1" i="0">
                <a:solidFill>
                  <a:schemeClr val="bg1"/>
                </a:solidFill>
                <a:latin typeface="Avenir Next Demi Bold" panose="020B0503020202020204" pitchFamily="34" charset="0"/>
              </a:defRPr>
            </a:lvl4pPr>
            <a:lvl5pPr marL="2600919" indent="0">
              <a:buNone/>
              <a:defRPr sz="3600" b="1" i="0">
                <a:solidFill>
                  <a:schemeClr val="bg1"/>
                </a:solidFill>
                <a:latin typeface="Avenir Next Demi Bold" panose="020B0503020202020204" pitchFamily="34" charset="0"/>
              </a:defRPr>
            </a:lvl5pPr>
          </a:lstStyle>
          <a:p>
            <a:pPr lvl="0"/>
            <a:r>
              <a:rPr lang="en-US"/>
              <a:t>TITLE OF PRESENTATION</a:t>
            </a:r>
          </a:p>
        </p:txBody>
      </p:sp>
      <p:sp>
        <p:nvSpPr>
          <p:cNvPr id="11" name="Subtitle 2">
            <a:extLst>
              <a:ext uri="{FF2B5EF4-FFF2-40B4-BE49-F238E27FC236}">
                <a16:creationId xmlns:a16="http://schemas.microsoft.com/office/drawing/2014/main" id="{94AC1A4B-EEAC-4EFB-B34C-D1F011532F7B}"/>
              </a:ext>
            </a:extLst>
          </p:cNvPr>
          <p:cNvSpPr>
            <a:spLocks noGrp="1"/>
          </p:cNvSpPr>
          <p:nvPr>
            <p:ph type="subTitle" idx="1" hasCustomPrompt="1"/>
          </p:nvPr>
        </p:nvSpPr>
        <p:spPr>
          <a:xfrm>
            <a:off x="8232775" y="5217246"/>
            <a:ext cx="7847013" cy="987970"/>
          </a:xfrm>
        </p:spPr>
        <p:txBody>
          <a:bodyPr>
            <a:noAutofit/>
          </a:bodyPr>
          <a:lstStyle>
            <a:lvl1pPr marL="0" indent="0" algn="l">
              <a:lnSpc>
                <a:spcPct val="100000"/>
              </a:lnSpc>
              <a:spcBef>
                <a:spcPts val="0"/>
              </a:spcBef>
              <a:buNone/>
              <a:defRPr sz="3200" b="0" i="0">
                <a:solidFill>
                  <a:schemeClr val="bg1"/>
                </a:solidFill>
                <a:latin typeface="Avenir Next" panose="020B0503020202020204" pitchFamily="34" charset="0"/>
              </a:defRPr>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en-US"/>
              <a:t>SUBTITLE OF PRESENTATION</a:t>
            </a:r>
          </a:p>
          <a:p>
            <a:r>
              <a:rPr lang="en-US"/>
              <a:t>Presenter Name, Title</a:t>
            </a:r>
          </a:p>
        </p:txBody>
      </p:sp>
    </p:spTree>
    <p:extLst>
      <p:ext uri="{BB962C8B-B14F-4D97-AF65-F5344CB8AC3E}">
        <p14:creationId xmlns:p14="http://schemas.microsoft.com/office/powerpoint/2010/main" val="3813953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mart Art Slide 3">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52306D7-5739-9DD9-D5FE-8D0909901CFA}"/>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13" name="Text Placeholder 11">
            <a:extLst>
              <a:ext uri="{FF2B5EF4-FFF2-40B4-BE49-F238E27FC236}">
                <a16:creationId xmlns:a16="http://schemas.microsoft.com/office/drawing/2014/main" id="{0EE51CFD-FB22-7470-3305-519DED78BBB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SLIDE TITLE</a:t>
            </a:r>
          </a:p>
        </p:txBody>
      </p:sp>
      <p:graphicFrame>
        <p:nvGraphicFramePr>
          <p:cNvPr id="2" name="Diagram 1">
            <a:extLst>
              <a:ext uri="{FF2B5EF4-FFF2-40B4-BE49-F238E27FC236}">
                <a16:creationId xmlns:a16="http://schemas.microsoft.com/office/drawing/2014/main" id="{EDD9F1A0-890A-F62F-9E9B-4E4080586505}"/>
              </a:ext>
            </a:extLst>
          </p:cNvPr>
          <p:cNvGraphicFramePr/>
          <p:nvPr userDrawn="1">
            <p:extLst>
              <p:ext uri="{D42A27DB-BD31-4B8C-83A1-F6EECF244321}">
                <p14:modId xmlns:p14="http://schemas.microsoft.com/office/powerpoint/2010/main" val="1872442493"/>
              </p:ext>
            </p:extLst>
          </p:nvPr>
        </p:nvGraphicFramePr>
        <p:xfrm>
          <a:off x="982049" y="2001078"/>
          <a:ext cx="15376164" cy="66658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6806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BTO Mark">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0151A9-BF31-53A1-5A89-9E825B104D5D}"/>
              </a:ext>
            </a:extLst>
          </p:cNvPr>
          <p:cNvSpPr>
            <a:spLocks noGrp="1"/>
          </p:cNvSpPr>
          <p:nvPr>
            <p:ph type="body" idx="1"/>
          </p:nvPr>
        </p:nvSpPr>
        <p:spPr>
          <a:xfrm>
            <a:off x="1194403" y="1741629"/>
            <a:ext cx="8572449" cy="1171786"/>
          </a:xfrm>
        </p:spPr>
        <p:txBody>
          <a:bodyPr anchor="b">
            <a:normAutofit/>
          </a:bodyPr>
          <a:lstStyle>
            <a:lvl1pPr marL="0" indent="0">
              <a:buNone/>
              <a:defRPr sz="4000" b="1" i="0">
                <a:solidFill>
                  <a:srgbClr val="D61F32"/>
                </a:solidFill>
                <a:latin typeface="Avenir Next Demi Bold" panose="020B0503020202020204" pitchFamily="34" charset="0"/>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4" name="Content Placeholder 3">
            <a:extLst>
              <a:ext uri="{FF2B5EF4-FFF2-40B4-BE49-F238E27FC236}">
                <a16:creationId xmlns:a16="http://schemas.microsoft.com/office/drawing/2014/main" id="{6F76FFEC-F0E7-4319-B812-D02B4B83B3B5}"/>
              </a:ext>
            </a:extLst>
          </p:cNvPr>
          <p:cNvSpPr>
            <a:spLocks noGrp="1"/>
          </p:cNvSpPr>
          <p:nvPr>
            <p:ph sz="half" idx="2"/>
          </p:nvPr>
        </p:nvSpPr>
        <p:spPr>
          <a:xfrm>
            <a:off x="1194403" y="2913415"/>
            <a:ext cx="8572449" cy="5753507"/>
          </a:xfrm>
        </p:spPr>
        <p:txBody>
          <a:bodyPr/>
          <a:lstStyle>
            <a:lvl1pPr>
              <a:defRPr b="0" i="0">
                <a:latin typeface="Avenir Next" panose="020B0503020202020204" pitchFamily="34" charset="0"/>
              </a:defRPr>
            </a:lvl1pPr>
            <a:lvl2pPr>
              <a:defRPr b="0" i="0">
                <a:latin typeface="Avenir Next" panose="020B0503020202020204" pitchFamily="34" charset="0"/>
              </a:defRPr>
            </a:lvl2pPr>
            <a:lvl3pPr>
              <a:defRPr b="0" i="0">
                <a:latin typeface="Avenir Next" panose="020B0503020202020204" pitchFamily="34" charset="0"/>
              </a:defRPr>
            </a:lvl3pPr>
            <a:lvl4pPr>
              <a:defRPr b="0" i="0">
                <a:latin typeface="Avenir Next" panose="020B0503020202020204" pitchFamily="34" charset="0"/>
              </a:defRPr>
            </a:lvl4pPr>
            <a:lvl5pPr>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252306D7-5739-9DD9-D5FE-8D0909901CFA}"/>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13" name="Text Placeholder 11">
            <a:extLst>
              <a:ext uri="{FF2B5EF4-FFF2-40B4-BE49-F238E27FC236}">
                <a16:creationId xmlns:a16="http://schemas.microsoft.com/office/drawing/2014/main" id="{0EE51CFD-FB22-7470-3305-519DED78BBB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SLIDE TITLE</a:t>
            </a:r>
          </a:p>
        </p:txBody>
      </p:sp>
      <p:pic>
        <p:nvPicPr>
          <p:cNvPr id="5" name="Picture 4" descr="A blue and red text on a black background&#10;&#10;Description automatically generated">
            <a:extLst>
              <a:ext uri="{FF2B5EF4-FFF2-40B4-BE49-F238E27FC236}">
                <a16:creationId xmlns:a16="http://schemas.microsoft.com/office/drawing/2014/main" id="{29F06526-7C15-61B0-2CA0-A27D5727753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4202" y="2133600"/>
            <a:ext cx="4000500" cy="6096000"/>
          </a:xfrm>
          <a:prstGeom prst="rect">
            <a:avLst/>
          </a:prstGeom>
        </p:spPr>
      </p:pic>
    </p:spTree>
    <p:extLst>
      <p:ext uri="{BB962C8B-B14F-4D97-AF65-F5344CB8AC3E}">
        <p14:creationId xmlns:p14="http://schemas.microsoft.com/office/powerpoint/2010/main" val="2925838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346276-0CBB-E81D-9895-527B77901DA3}"/>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7" name="Text Placeholder 11">
            <a:extLst>
              <a:ext uri="{FF2B5EF4-FFF2-40B4-BE49-F238E27FC236}">
                <a16:creationId xmlns:a16="http://schemas.microsoft.com/office/drawing/2014/main" id="{675B3F28-A3CE-ABA0-F76A-277803DB3EF6}"/>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SLIDE TITLE</a:t>
            </a:r>
          </a:p>
        </p:txBody>
      </p:sp>
    </p:spTree>
    <p:extLst>
      <p:ext uri="{BB962C8B-B14F-4D97-AF65-F5344CB8AC3E}">
        <p14:creationId xmlns:p14="http://schemas.microsoft.com/office/powerpoint/2010/main" val="3368691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74296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with Backgroun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A14D49-BE63-86EC-7390-E34468854C98}"/>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Tree>
    <p:extLst>
      <p:ext uri="{BB962C8B-B14F-4D97-AF65-F5344CB8AC3E}">
        <p14:creationId xmlns:p14="http://schemas.microsoft.com/office/powerpoint/2010/main" val="4265468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AL End Slide (Question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EE5055D-F9A9-3A1A-DF2D-1F4C6799E90F}"/>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7" name="Rectangle 6">
            <a:extLst>
              <a:ext uri="{FF2B5EF4-FFF2-40B4-BE49-F238E27FC236}">
                <a16:creationId xmlns:a16="http://schemas.microsoft.com/office/drawing/2014/main" id="{67485162-E1A0-0AF5-98CE-1A24C94BFE42}"/>
              </a:ext>
            </a:extLst>
          </p:cNvPr>
          <p:cNvSpPr/>
          <p:nvPr userDrawn="1"/>
        </p:nvSpPr>
        <p:spPr>
          <a:xfrm rot="16200000">
            <a:off x="10752606" y="-67351"/>
            <a:ext cx="3392467"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8" name="TextBox 7">
            <a:extLst>
              <a:ext uri="{FF2B5EF4-FFF2-40B4-BE49-F238E27FC236}">
                <a16:creationId xmlns:a16="http://schemas.microsoft.com/office/drawing/2014/main" id="{F3D345B6-C3C1-2525-D44A-F97E52541701}"/>
              </a:ext>
            </a:extLst>
          </p:cNvPr>
          <p:cNvSpPr txBox="1"/>
          <p:nvPr userDrawn="1"/>
        </p:nvSpPr>
        <p:spPr>
          <a:xfrm>
            <a:off x="8232864" y="4504695"/>
            <a:ext cx="8255513" cy="775597"/>
          </a:xfrm>
          <a:prstGeom prst="rect">
            <a:avLst/>
          </a:prstGeom>
          <a:noFill/>
        </p:spPr>
        <p:txBody>
          <a:bodyPr wrap="square" lIns="91440" tIns="45720" rIns="91440" bIns="45720" rtlCol="0" anchor="t">
            <a:spAutoFit/>
          </a:bodyPr>
          <a:lstStyle/>
          <a:p>
            <a:pPr algn="l" defTabSz="1300460" hangingPunct="1">
              <a:lnSpc>
                <a:spcPct val="90000"/>
              </a:lnSpc>
              <a:spcAft>
                <a:spcPts val="853"/>
              </a:spcAft>
            </a:pPr>
            <a:r>
              <a:rPr lang="en-US" sz="4800" b="1" i="0" kern="1200" dirty="0">
                <a:solidFill>
                  <a:schemeClr val="bg1"/>
                </a:solidFill>
                <a:latin typeface="Avenir Next Demi Bold" panose="020B0503020202020204" pitchFamily="34" charset="0"/>
              </a:rPr>
              <a:t>QUESTIONS?</a:t>
            </a:r>
          </a:p>
        </p:txBody>
      </p:sp>
      <p:pic>
        <p:nvPicPr>
          <p:cNvPr id="10" name="Picture 9">
            <a:extLst>
              <a:ext uri="{FF2B5EF4-FFF2-40B4-BE49-F238E27FC236}">
                <a16:creationId xmlns:a16="http://schemas.microsoft.com/office/drawing/2014/main" id="{837BCCDF-DFC2-593A-4228-06752C21236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934" y="3972736"/>
            <a:ext cx="5752618" cy="1568895"/>
          </a:xfrm>
          <a:prstGeom prst="rect">
            <a:avLst/>
          </a:prstGeom>
        </p:spPr>
      </p:pic>
    </p:spTree>
    <p:extLst>
      <p:ext uri="{BB962C8B-B14F-4D97-AF65-F5344CB8AC3E}">
        <p14:creationId xmlns:p14="http://schemas.microsoft.com/office/powerpoint/2010/main" val="4144923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TO End Slide (Question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EE5055D-F9A9-3A1A-DF2D-1F4C6799E90F}"/>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7" name="Rectangle 6">
            <a:extLst>
              <a:ext uri="{FF2B5EF4-FFF2-40B4-BE49-F238E27FC236}">
                <a16:creationId xmlns:a16="http://schemas.microsoft.com/office/drawing/2014/main" id="{67485162-E1A0-0AF5-98CE-1A24C94BFE42}"/>
              </a:ext>
            </a:extLst>
          </p:cNvPr>
          <p:cNvSpPr/>
          <p:nvPr userDrawn="1"/>
        </p:nvSpPr>
        <p:spPr>
          <a:xfrm rot="16200000">
            <a:off x="10752606" y="-67351"/>
            <a:ext cx="3392467"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8" name="TextBox 7">
            <a:extLst>
              <a:ext uri="{FF2B5EF4-FFF2-40B4-BE49-F238E27FC236}">
                <a16:creationId xmlns:a16="http://schemas.microsoft.com/office/drawing/2014/main" id="{F3D345B6-C3C1-2525-D44A-F97E52541701}"/>
              </a:ext>
            </a:extLst>
          </p:cNvPr>
          <p:cNvSpPr txBox="1"/>
          <p:nvPr userDrawn="1"/>
        </p:nvSpPr>
        <p:spPr>
          <a:xfrm>
            <a:off x="8232864" y="4504695"/>
            <a:ext cx="8255513" cy="775597"/>
          </a:xfrm>
          <a:prstGeom prst="rect">
            <a:avLst/>
          </a:prstGeom>
          <a:noFill/>
        </p:spPr>
        <p:txBody>
          <a:bodyPr wrap="square" lIns="91440" tIns="45720" rIns="91440" bIns="45720" rtlCol="0" anchor="t">
            <a:spAutoFit/>
          </a:bodyPr>
          <a:lstStyle/>
          <a:p>
            <a:pPr algn="l" defTabSz="1300460" hangingPunct="1">
              <a:lnSpc>
                <a:spcPct val="90000"/>
              </a:lnSpc>
              <a:spcAft>
                <a:spcPts val="853"/>
              </a:spcAft>
            </a:pPr>
            <a:r>
              <a:rPr lang="en-US" sz="4800" b="1" i="0" kern="1200" dirty="0">
                <a:solidFill>
                  <a:schemeClr val="bg1"/>
                </a:solidFill>
                <a:latin typeface="Avenir Next Demi Bold" panose="020B0503020202020204" pitchFamily="34" charset="0"/>
              </a:rPr>
              <a:t>QUESTIONS?</a:t>
            </a:r>
          </a:p>
        </p:txBody>
      </p:sp>
      <p:pic>
        <p:nvPicPr>
          <p:cNvPr id="9" name="Picture 4">
            <a:extLst>
              <a:ext uri="{FF2B5EF4-FFF2-40B4-BE49-F238E27FC236}">
                <a16:creationId xmlns:a16="http://schemas.microsoft.com/office/drawing/2014/main" id="{C3790AAB-4981-BED4-05AC-F1BC4D02F96C}"/>
              </a:ext>
            </a:extLst>
          </p:cNvPr>
          <p:cNvPicPr>
            <a:picLocks noChangeAspect="1"/>
          </p:cNvPicPr>
          <p:nvPr userDrawn="1"/>
        </p:nvPicPr>
        <p:blipFill>
          <a:blip r:embed="rId3"/>
          <a:stretch>
            <a:fillRect/>
          </a:stretch>
        </p:blipFill>
        <p:spPr>
          <a:xfrm>
            <a:off x="1993850" y="1923899"/>
            <a:ext cx="3880477" cy="5905801"/>
          </a:xfrm>
          <a:prstGeom prst="rect">
            <a:avLst/>
          </a:prstGeom>
        </p:spPr>
      </p:pic>
    </p:spTree>
    <p:extLst>
      <p:ext uri="{BB962C8B-B14F-4D97-AF65-F5344CB8AC3E}">
        <p14:creationId xmlns:p14="http://schemas.microsoft.com/office/powerpoint/2010/main" val="809287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sz="3413"/>
            </a:lvl1pPr>
            <a:lvl2pPr>
              <a:defRPr sz="2844"/>
            </a:lvl2pPr>
            <a:lvl3pPr>
              <a:defRPr sz="2560"/>
            </a:lvl3pPr>
          </a:lstStyle>
          <a:p>
            <a:pPr lvl="0"/>
            <a:r>
              <a:rPr lang="en-US"/>
              <a:t>Click to edit Master text styles</a:t>
            </a:r>
          </a:p>
          <a:p>
            <a:pPr lvl="1"/>
            <a:r>
              <a:rPr lang="en-US"/>
              <a:t>Second level</a:t>
            </a:r>
          </a:p>
          <a:p>
            <a:pPr lvl="2"/>
            <a:r>
              <a:rPr lang="en-US"/>
              <a:t>Third level</a:t>
            </a:r>
          </a:p>
        </p:txBody>
      </p:sp>
      <p:sp>
        <p:nvSpPr>
          <p:cNvPr id="4" name="Date Placeholder 3"/>
          <p:cNvSpPr>
            <a:spLocks noGrp="1"/>
          </p:cNvSpPr>
          <p:nvPr>
            <p:ph type="dt" sz="half" idx="10"/>
          </p:nvPr>
        </p:nvSpPr>
        <p:spPr/>
        <p:txBody>
          <a:bodyPr/>
          <a:lstStyle/>
          <a:p>
            <a:fld id="{E4059634-5AA4-F94E-A8DB-69439DC0F0BA}" type="datetimeFigureOut">
              <a:rPr lang="en-US" smtClean="0"/>
              <a:t>7/13/2026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CAF9611-7A6F-B745-89CC-4FBE270A9568}" type="slidenum">
              <a:rPr lang="en-US" smtClean="0"/>
              <a:t>‹#›</a:t>
            </a:fld>
            <a:endParaRPr lang="en-US" dirty="0"/>
          </a:p>
        </p:txBody>
      </p:sp>
    </p:spTree>
    <p:extLst>
      <p:ext uri="{BB962C8B-B14F-4D97-AF65-F5344CB8AC3E}">
        <p14:creationId xmlns:p14="http://schemas.microsoft.com/office/powerpoint/2010/main" val="2592425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TO Presentation 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4332A7E-CE9B-244D-C430-F445E93ABF15}"/>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8" name="Rectangle 7">
            <a:extLst>
              <a:ext uri="{FF2B5EF4-FFF2-40B4-BE49-F238E27FC236}">
                <a16:creationId xmlns:a16="http://schemas.microsoft.com/office/drawing/2014/main" id="{38C240EF-8538-35CF-9010-1771CDB5F26E}"/>
              </a:ext>
            </a:extLst>
          </p:cNvPr>
          <p:cNvSpPr/>
          <p:nvPr userDrawn="1"/>
        </p:nvSpPr>
        <p:spPr>
          <a:xfrm rot="16200000">
            <a:off x="10335687" y="-45365"/>
            <a:ext cx="4226312"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10" name="Text Placeholder 16">
            <a:extLst>
              <a:ext uri="{FF2B5EF4-FFF2-40B4-BE49-F238E27FC236}">
                <a16:creationId xmlns:a16="http://schemas.microsoft.com/office/drawing/2014/main" id="{37FECD0A-6221-1AC6-A5FA-CC9F423BCCC4}"/>
              </a:ext>
            </a:extLst>
          </p:cNvPr>
          <p:cNvSpPr>
            <a:spLocks noGrp="1"/>
          </p:cNvSpPr>
          <p:nvPr>
            <p:ph type="body" sz="quarter" idx="10" hasCustomPrompt="1"/>
          </p:nvPr>
        </p:nvSpPr>
        <p:spPr>
          <a:xfrm>
            <a:off x="8232775" y="3674661"/>
            <a:ext cx="7847013" cy="1309934"/>
          </a:xfrm>
        </p:spPr>
        <p:txBody>
          <a:bodyPr>
            <a:noAutofit/>
          </a:bodyPr>
          <a:lstStyle>
            <a:lvl1pPr marL="0" indent="0">
              <a:buNone/>
              <a:defRPr sz="4800" b="1" i="0">
                <a:solidFill>
                  <a:schemeClr val="bg1"/>
                </a:solidFill>
                <a:latin typeface="Avenir Next Demi Bold" panose="020B0503020202020204" pitchFamily="34" charset="0"/>
              </a:defRPr>
            </a:lvl1pPr>
            <a:lvl2pPr marL="650230" indent="0">
              <a:buNone/>
              <a:defRPr sz="4400" b="1" i="0">
                <a:solidFill>
                  <a:schemeClr val="bg1"/>
                </a:solidFill>
                <a:latin typeface="Avenir Next Demi Bold" panose="020B0503020202020204" pitchFamily="34" charset="0"/>
              </a:defRPr>
            </a:lvl2pPr>
            <a:lvl3pPr marL="1300460" indent="0">
              <a:buNone/>
              <a:defRPr sz="4000" b="1" i="0">
                <a:solidFill>
                  <a:schemeClr val="bg1"/>
                </a:solidFill>
                <a:latin typeface="Avenir Next Demi Bold" panose="020B0503020202020204" pitchFamily="34" charset="0"/>
              </a:defRPr>
            </a:lvl3pPr>
            <a:lvl4pPr marL="1950689" indent="0">
              <a:buNone/>
              <a:defRPr sz="3600" b="1" i="0">
                <a:solidFill>
                  <a:schemeClr val="bg1"/>
                </a:solidFill>
                <a:latin typeface="Avenir Next Demi Bold" panose="020B0503020202020204" pitchFamily="34" charset="0"/>
              </a:defRPr>
            </a:lvl4pPr>
            <a:lvl5pPr marL="2600919" indent="0">
              <a:buNone/>
              <a:defRPr sz="3600" b="1" i="0">
                <a:solidFill>
                  <a:schemeClr val="bg1"/>
                </a:solidFill>
                <a:latin typeface="Avenir Next Demi Bold" panose="020B0503020202020204" pitchFamily="34" charset="0"/>
              </a:defRPr>
            </a:lvl5pPr>
          </a:lstStyle>
          <a:p>
            <a:pPr lvl="0"/>
            <a:r>
              <a:rPr lang="en-US"/>
              <a:t>TITLE OF PRESENTATION</a:t>
            </a:r>
          </a:p>
        </p:txBody>
      </p:sp>
      <p:sp>
        <p:nvSpPr>
          <p:cNvPr id="11" name="Subtitle 2">
            <a:extLst>
              <a:ext uri="{FF2B5EF4-FFF2-40B4-BE49-F238E27FC236}">
                <a16:creationId xmlns:a16="http://schemas.microsoft.com/office/drawing/2014/main" id="{94AC1A4B-EEAC-4EFB-B34C-D1F011532F7B}"/>
              </a:ext>
            </a:extLst>
          </p:cNvPr>
          <p:cNvSpPr>
            <a:spLocks noGrp="1"/>
          </p:cNvSpPr>
          <p:nvPr>
            <p:ph type="subTitle" idx="1" hasCustomPrompt="1"/>
          </p:nvPr>
        </p:nvSpPr>
        <p:spPr>
          <a:xfrm>
            <a:off x="8232775" y="5217246"/>
            <a:ext cx="7847013" cy="987970"/>
          </a:xfrm>
        </p:spPr>
        <p:txBody>
          <a:bodyPr>
            <a:noAutofit/>
          </a:bodyPr>
          <a:lstStyle>
            <a:lvl1pPr marL="0" indent="0" algn="l">
              <a:lnSpc>
                <a:spcPct val="100000"/>
              </a:lnSpc>
              <a:spcBef>
                <a:spcPts val="0"/>
              </a:spcBef>
              <a:buNone/>
              <a:defRPr sz="3200" b="0" i="0">
                <a:solidFill>
                  <a:schemeClr val="bg1"/>
                </a:solidFill>
                <a:latin typeface="Avenir Next" panose="020B0503020202020204" pitchFamily="34" charset="0"/>
              </a:defRPr>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en-US"/>
              <a:t>SUBTITLE OF PRESENTATION</a:t>
            </a:r>
          </a:p>
          <a:p>
            <a:r>
              <a:rPr lang="en-US"/>
              <a:t>Presenter Name, Title</a:t>
            </a:r>
          </a:p>
        </p:txBody>
      </p:sp>
      <p:pic>
        <p:nvPicPr>
          <p:cNvPr id="2" name="Picture 1" descr="A blue and red text on a black background&#10;&#10;Description automatically generated">
            <a:extLst>
              <a:ext uri="{FF2B5EF4-FFF2-40B4-BE49-F238E27FC236}">
                <a16:creationId xmlns:a16="http://schemas.microsoft.com/office/drawing/2014/main" id="{0919302F-8EE3-D12E-06D3-2CA565C1EBB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78897" y="1828800"/>
            <a:ext cx="4000500" cy="6096000"/>
          </a:xfrm>
          <a:prstGeom prst="rect">
            <a:avLst/>
          </a:prstGeom>
        </p:spPr>
      </p:pic>
    </p:spTree>
    <p:extLst>
      <p:ext uri="{BB962C8B-B14F-4D97-AF65-F5344CB8AC3E}">
        <p14:creationId xmlns:p14="http://schemas.microsoft.com/office/powerpoint/2010/main" val="3128090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Table of Conten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A8FCA8-1544-8C0A-516E-A5127A03535E}"/>
              </a:ext>
            </a:extLst>
          </p:cNvPr>
          <p:cNvSpPr>
            <a:spLocks noGrp="1"/>
          </p:cNvSpPr>
          <p:nvPr>
            <p:ph idx="1"/>
          </p:nvPr>
        </p:nvSpPr>
        <p:spPr>
          <a:xfrm>
            <a:off x="1192143" y="1828800"/>
            <a:ext cx="14955977" cy="6956214"/>
          </a:xfrm>
        </p:spPr>
        <p:txBody>
          <a:bodyPr/>
          <a:lstStyle>
            <a:lvl1pPr marL="0" indent="0">
              <a:buNone/>
              <a:defRPr b="0" i="0">
                <a:latin typeface="Avenir Next" panose="020B0503020202020204" pitchFamily="34" charset="0"/>
              </a:defRPr>
            </a:lvl1pPr>
            <a:lvl2pPr marL="650230" indent="0">
              <a:buNone/>
              <a:defRPr b="0" i="0">
                <a:latin typeface="Avenir Next" panose="020B0503020202020204" pitchFamily="34" charset="0"/>
              </a:defRPr>
            </a:lvl2pPr>
            <a:lvl3pPr marL="1300460" indent="0">
              <a:buNone/>
              <a:defRPr b="0" i="0">
                <a:latin typeface="Avenir Next" panose="020B0503020202020204" pitchFamily="34" charset="0"/>
              </a:defRPr>
            </a:lvl3pPr>
            <a:lvl4pPr marL="1950689" indent="0">
              <a:buNone/>
              <a:defRPr b="0" i="0">
                <a:latin typeface="Avenir Next" panose="020B0503020202020204" pitchFamily="34" charset="0"/>
              </a:defRPr>
            </a:lvl4pPr>
            <a:lvl5pPr marL="2600919" indent="0">
              <a:buNone/>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A1EAB754-D9B5-2C7D-BBBF-4F688B9EAFC6}"/>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12" name="Text Placeholder 11">
            <a:extLst>
              <a:ext uri="{FF2B5EF4-FFF2-40B4-BE49-F238E27FC236}">
                <a16:creationId xmlns:a16="http://schemas.microsoft.com/office/drawing/2014/main" id="{A5BC9E12-564F-6B74-1A29-433EB7B2490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AGENDA/TOC</a:t>
            </a:r>
          </a:p>
        </p:txBody>
      </p:sp>
    </p:spTree>
    <p:extLst>
      <p:ext uri="{BB962C8B-B14F-4D97-AF65-F5344CB8AC3E}">
        <p14:creationId xmlns:p14="http://schemas.microsoft.com/office/powerpoint/2010/main" val="2478329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AL Subject 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591AC0-3560-0A9F-3C31-1DF40E632936}"/>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8" name="Rectangle 7">
            <a:extLst>
              <a:ext uri="{FF2B5EF4-FFF2-40B4-BE49-F238E27FC236}">
                <a16:creationId xmlns:a16="http://schemas.microsoft.com/office/drawing/2014/main" id="{5AA4298A-C4A7-CF90-A517-CBFDB880BCE1}"/>
              </a:ext>
            </a:extLst>
          </p:cNvPr>
          <p:cNvSpPr/>
          <p:nvPr userDrawn="1"/>
        </p:nvSpPr>
        <p:spPr>
          <a:xfrm rot="16200000">
            <a:off x="10699556" y="39238"/>
            <a:ext cx="3498575"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pic>
        <p:nvPicPr>
          <p:cNvPr id="9" name="Picture 8">
            <a:extLst>
              <a:ext uri="{FF2B5EF4-FFF2-40B4-BE49-F238E27FC236}">
                <a16:creationId xmlns:a16="http://schemas.microsoft.com/office/drawing/2014/main" id="{93C8E4BA-44FF-B4F9-8DF5-91B2735071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934" y="3972736"/>
            <a:ext cx="5752618" cy="1568895"/>
          </a:xfrm>
          <a:prstGeom prst="rect">
            <a:avLst/>
          </a:prstGeom>
        </p:spPr>
      </p:pic>
      <p:sp>
        <p:nvSpPr>
          <p:cNvPr id="10" name="Text Placeholder 16">
            <a:extLst>
              <a:ext uri="{FF2B5EF4-FFF2-40B4-BE49-F238E27FC236}">
                <a16:creationId xmlns:a16="http://schemas.microsoft.com/office/drawing/2014/main" id="{5AD2D3D2-0D70-8492-8CEF-88EC6EDDA4B7}"/>
              </a:ext>
            </a:extLst>
          </p:cNvPr>
          <p:cNvSpPr>
            <a:spLocks noGrp="1"/>
          </p:cNvSpPr>
          <p:nvPr>
            <p:ph type="body" sz="quarter" idx="10" hasCustomPrompt="1"/>
          </p:nvPr>
        </p:nvSpPr>
        <p:spPr>
          <a:xfrm>
            <a:off x="8232775" y="3869635"/>
            <a:ext cx="7847013" cy="1114960"/>
          </a:xfrm>
        </p:spPr>
        <p:txBody>
          <a:bodyPr>
            <a:noAutofit/>
          </a:bodyPr>
          <a:lstStyle>
            <a:lvl1pPr marL="0" indent="0">
              <a:buNone/>
              <a:defRPr sz="4800" b="1" i="0">
                <a:solidFill>
                  <a:schemeClr val="bg1"/>
                </a:solidFill>
                <a:latin typeface="Avenir Next Demi Bold" panose="020B0503020202020204" pitchFamily="34" charset="0"/>
              </a:defRPr>
            </a:lvl1pPr>
            <a:lvl2pPr marL="650230" indent="0">
              <a:buNone/>
              <a:defRPr sz="4400" b="1" i="0">
                <a:solidFill>
                  <a:schemeClr val="bg1"/>
                </a:solidFill>
                <a:latin typeface="Avenir Next Demi Bold" panose="020B0503020202020204" pitchFamily="34" charset="0"/>
              </a:defRPr>
            </a:lvl2pPr>
            <a:lvl3pPr marL="1300460" indent="0">
              <a:buNone/>
              <a:defRPr sz="4000" b="1" i="0">
                <a:solidFill>
                  <a:schemeClr val="bg1"/>
                </a:solidFill>
                <a:latin typeface="Avenir Next Demi Bold" panose="020B0503020202020204" pitchFamily="34" charset="0"/>
              </a:defRPr>
            </a:lvl3pPr>
            <a:lvl4pPr marL="1950689" indent="0">
              <a:buNone/>
              <a:defRPr sz="3600" b="1" i="0">
                <a:solidFill>
                  <a:schemeClr val="bg1"/>
                </a:solidFill>
                <a:latin typeface="Avenir Next Demi Bold" panose="020B0503020202020204" pitchFamily="34" charset="0"/>
              </a:defRPr>
            </a:lvl4pPr>
            <a:lvl5pPr marL="2600919" indent="0">
              <a:buNone/>
              <a:defRPr sz="3600" b="1" i="0">
                <a:solidFill>
                  <a:schemeClr val="bg1"/>
                </a:solidFill>
                <a:latin typeface="Avenir Next Demi Bold" panose="020B0503020202020204" pitchFamily="34" charset="0"/>
              </a:defRPr>
            </a:lvl5pPr>
          </a:lstStyle>
          <a:p>
            <a:pPr lvl="0"/>
            <a:r>
              <a:rPr lang="en-US"/>
              <a:t>SUBJECT TITLE</a:t>
            </a:r>
          </a:p>
        </p:txBody>
      </p:sp>
      <p:sp>
        <p:nvSpPr>
          <p:cNvPr id="11" name="Subtitle 2">
            <a:extLst>
              <a:ext uri="{FF2B5EF4-FFF2-40B4-BE49-F238E27FC236}">
                <a16:creationId xmlns:a16="http://schemas.microsoft.com/office/drawing/2014/main" id="{3ABF5345-1934-56F7-6A1E-C7822AA4951C}"/>
              </a:ext>
            </a:extLst>
          </p:cNvPr>
          <p:cNvSpPr>
            <a:spLocks noGrp="1"/>
          </p:cNvSpPr>
          <p:nvPr>
            <p:ph type="subTitle" idx="1" hasCustomPrompt="1"/>
          </p:nvPr>
        </p:nvSpPr>
        <p:spPr>
          <a:xfrm>
            <a:off x="8232775" y="5217246"/>
            <a:ext cx="7847013" cy="987970"/>
          </a:xfrm>
        </p:spPr>
        <p:txBody>
          <a:bodyPr>
            <a:noAutofit/>
          </a:bodyPr>
          <a:lstStyle>
            <a:lvl1pPr marL="0" indent="0" algn="l">
              <a:lnSpc>
                <a:spcPct val="100000"/>
              </a:lnSpc>
              <a:spcBef>
                <a:spcPts val="0"/>
              </a:spcBef>
              <a:buNone/>
              <a:defRPr sz="3200" b="0" i="0">
                <a:solidFill>
                  <a:schemeClr val="bg1"/>
                </a:solidFill>
                <a:latin typeface="Avenir Next" panose="020B0503020202020204" pitchFamily="34" charset="0"/>
              </a:defRPr>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en-US"/>
              <a:t>SUBTITLE TEXT</a:t>
            </a:r>
          </a:p>
        </p:txBody>
      </p:sp>
    </p:spTree>
    <p:extLst>
      <p:ext uri="{BB962C8B-B14F-4D97-AF65-F5344CB8AC3E}">
        <p14:creationId xmlns:p14="http://schemas.microsoft.com/office/powerpoint/2010/main" val="255660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TO Subject 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591AC0-3560-0A9F-3C31-1DF40E632936}"/>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8" name="Rectangle 7">
            <a:extLst>
              <a:ext uri="{FF2B5EF4-FFF2-40B4-BE49-F238E27FC236}">
                <a16:creationId xmlns:a16="http://schemas.microsoft.com/office/drawing/2014/main" id="{5AA4298A-C4A7-CF90-A517-CBFDB880BCE1}"/>
              </a:ext>
            </a:extLst>
          </p:cNvPr>
          <p:cNvSpPr/>
          <p:nvPr userDrawn="1"/>
        </p:nvSpPr>
        <p:spPr>
          <a:xfrm rot="16200000">
            <a:off x="10699556" y="39238"/>
            <a:ext cx="3498575"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10" name="Text Placeholder 16">
            <a:extLst>
              <a:ext uri="{FF2B5EF4-FFF2-40B4-BE49-F238E27FC236}">
                <a16:creationId xmlns:a16="http://schemas.microsoft.com/office/drawing/2014/main" id="{5AD2D3D2-0D70-8492-8CEF-88EC6EDDA4B7}"/>
              </a:ext>
            </a:extLst>
          </p:cNvPr>
          <p:cNvSpPr>
            <a:spLocks noGrp="1"/>
          </p:cNvSpPr>
          <p:nvPr>
            <p:ph type="body" sz="quarter" idx="10" hasCustomPrompt="1"/>
          </p:nvPr>
        </p:nvSpPr>
        <p:spPr>
          <a:xfrm>
            <a:off x="8232775" y="3869635"/>
            <a:ext cx="7847013" cy="1114960"/>
          </a:xfrm>
        </p:spPr>
        <p:txBody>
          <a:bodyPr>
            <a:noAutofit/>
          </a:bodyPr>
          <a:lstStyle>
            <a:lvl1pPr marL="0" indent="0">
              <a:buNone/>
              <a:defRPr sz="4800" b="1" i="0">
                <a:solidFill>
                  <a:schemeClr val="bg1"/>
                </a:solidFill>
                <a:latin typeface="Avenir Next Demi Bold" panose="020B0503020202020204" pitchFamily="34" charset="0"/>
              </a:defRPr>
            </a:lvl1pPr>
            <a:lvl2pPr marL="650230" indent="0">
              <a:buNone/>
              <a:defRPr sz="4400" b="1" i="0">
                <a:solidFill>
                  <a:schemeClr val="bg1"/>
                </a:solidFill>
                <a:latin typeface="Avenir Next Demi Bold" panose="020B0503020202020204" pitchFamily="34" charset="0"/>
              </a:defRPr>
            </a:lvl2pPr>
            <a:lvl3pPr marL="1300460" indent="0">
              <a:buNone/>
              <a:defRPr sz="4000" b="1" i="0">
                <a:solidFill>
                  <a:schemeClr val="bg1"/>
                </a:solidFill>
                <a:latin typeface="Avenir Next Demi Bold" panose="020B0503020202020204" pitchFamily="34" charset="0"/>
              </a:defRPr>
            </a:lvl3pPr>
            <a:lvl4pPr marL="1950689" indent="0">
              <a:buNone/>
              <a:defRPr sz="3600" b="1" i="0">
                <a:solidFill>
                  <a:schemeClr val="bg1"/>
                </a:solidFill>
                <a:latin typeface="Avenir Next Demi Bold" panose="020B0503020202020204" pitchFamily="34" charset="0"/>
              </a:defRPr>
            </a:lvl4pPr>
            <a:lvl5pPr marL="2600919" indent="0">
              <a:buNone/>
              <a:defRPr sz="3600" b="1" i="0">
                <a:solidFill>
                  <a:schemeClr val="bg1"/>
                </a:solidFill>
                <a:latin typeface="Avenir Next Demi Bold" panose="020B0503020202020204" pitchFamily="34" charset="0"/>
              </a:defRPr>
            </a:lvl5pPr>
          </a:lstStyle>
          <a:p>
            <a:pPr lvl="0"/>
            <a:r>
              <a:rPr lang="en-US"/>
              <a:t>SUBJECT TITLE</a:t>
            </a:r>
          </a:p>
        </p:txBody>
      </p:sp>
      <p:sp>
        <p:nvSpPr>
          <p:cNvPr id="11" name="Subtitle 2">
            <a:extLst>
              <a:ext uri="{FF2B5EF4-FFF2-40B4-BE49-F238E27FC236}">
                <a16:creationId xmlns:a16="http://schemas.microsoft.com/office/drawing/2014/main" id="{3ABF5345-1934-56F7-6A1E-C7822AA4951C}"/>
              </a:ext>
            </a:extLst>
          </p:cNvPr>
          <p:cNvSpPr>
            <a:spLocks noGrp="1"/>
          </p:cNvSpPr>
          <p:nvPr>
            <p:ph type="subTitle" idx="1" hasCustomPrompt="1"/>
          </p:nvPr>
        </p:nvSpPr>
        <p:spPr>
          <a:xfrm>
            <a:off x="8232775" y="5217246"/>
            <a:ext cx="7847013" cy="987970"/>
          </a:xfrm>
        </p:spPr>
        <p:txBody>
          <a:bodyPr>
            <a:noAutofit/>
          </a:bodyPr>
          <a:lstStyle>
            <a:lvl1pPr marL="0" indent="0" algn="l">
              <a:lnSpc>
                <a:spcPct val="100000"/>
              </a:lnSpc>
              <a:spcBef>
                <a:spcPts val="0"/>
              </a:spcBef>
              <a:buNone/>
              <a:defRPr sz="3200" b="0" i="0">
                <a:solidFill>
                  <a:schemeClr val="bg1"/>
                </a:solidFill>
                <a:latin typeface="Avenir Next" panose="020B0503020202020204" pitchFamily="34" charset="0"/>
              </a:defRPr>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en-US"/>
              <a:t>SUBTITLE TEXT</a:t>
            </a:r>
          </a:p>
        </p:txBody>
      </p:sp>
      <p:pic>
        <p:nvPicPr>
          <p:cNvPr id="3" name="Picture 2" descr="A blue and red text on a black background&#10;&#10;Description automatically generated">
            <a:extLst>
              <a:ext uri="{FF2B5EF4-FFF2-40B4-BE49-F238E27FC236}">
                <a16:creationId xmlns:a16="http://schemas.microsoft.com/office/drawing/2014/main" id="{8F8EC4E1-3DD1-AEFE-9E5D-9C70A413086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78897" y="1828800"/>
            <a:ext cx="4000500" cy="6096000"/>
          </a:xfrm>
          <a:prstGeom prst="rect">
            <a:avLst/>
          </a:prstGeom>
        </p:spPr>
      </p:pic>
    </p:spTree>
    <p:extLst>
      <p:ext uri="{BB962C8B-B14F-4D97-AF65-F5344CB8AC3E}">
        <p14:creationId xmlns:p14="http://schemas.microsoft.com/office/powerpoint/2010/main" val="3857510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8CA817-CAA6-A66E-D079-0FF45CCA15EF}"/>
              </a:ext>
            </a:extLst>
          </p:cNvPr>
          <p:cNvSpPr>
            <a:spLocks noGrp="1"/>
          </p:cNvSpPr>
          <p:nvPr>
            <p:ph sz="half" idx="1"/>
          </p:nvPr>
        </p:nvSpPr>
        <p:spPr>
          <a:xfrm>
            <a:off x="1192143" y="1696278"/>
            <a:ext cx="7369612" cy="7088736"/>
          </a:xfrm>
        </p:spPr>
        <p:txBody>
          <a:bodyPr/>
          <a:lstStyle>
            <a:lvl1pPr marL="0" indent="0">
              <a:buNone/>
              <a:defRPr b="0" i="0">
                <a:latin typeface="Avenir Next" panose="020B0503020202020204" pitchFamily="34" charset="0"/>
              </a:defRPr>
            </a:lvl1pPr>
            <a:lvl2pPr marL="650230" indent="0">
              <a:buNone/>
              <a:defRPr b="0" i="0">
                <a:latin typeface="Avenir Next" panose="020B0503020202020204" pitchFamily="34" charset="0"/>
              </a:defRPr>
            </a:lvl2pPr>
            <a:lvl3pPr marL="1300460" indent="0">
              <a:buNone/>
              <a:defRPr b="0" i="0">
                <a:latin typeface="Avenir Next" panose="020B0503020202020204" pitchFamily="34" charset="0"/>
              </a:defRPr>
            </a:lvl3pPr>
            <a:lvl4pPr marL="1950689" indent="0">
              <a:buNone/>
              <a:defRPr b="0" i="0">
                <a:latin typeface="Avenir Next" panose="020B0503020202020204" pitchFamily="34" charset="0"/>
              </a:defRPr>
            </a:lvl4pPr>
            <a:lvl5pPr marL="2600919" indent="0">
              <a:buNone/>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507830-A864-D761-976B-8DEC1CB52231}"/>
              </a:ext>
            </a:extLst>
          </p:cNvPr>
          <p:cNvSpPr>
            <a:spLocks noGrp="1"/>
          </p:cNvSpPr>
          <p:nvPr>
            <p:ph sz="half" idx="2"/>
          </p:nvPr>
        </p:nvSpPr>
        <p:spPr>
          <a:xfrm>
            <a:off x="8778508" y="1696278"/>
            <a:ext cx="7369612" cy="7088736"/>
          </a:xfrm>
        </p:spPr>
        <p:txBody>
          <a:bodyPr/>
          <a:lstStyle>
            <a:lvl1pPr marL="0" indent="0">
              <a:buNone/>
              <a:defRPr b="0" i="0">
                <a:latin typeface="Avenir Next" panose="020B0503020202020204" pitchFamily="34" charset="0"/>
              </a:defRPr>
            </a:lvl1pPr>
            <a:lvl2pPr marL="650230" indent="0">
              <a:buNone/>
              <a:defRPr b="0" i="0">
                <a:latin typeface="Avenir Next" panose="020B0503020202020204" pitchFamily="34" charset="0"/>
              </a:defRPr>
            </a:lvl2pPr>
            <a:lvl3pPr marL="1300460" indent="0">
              <a:buNone/>
              <a:defRPr b="0" i="0">
                <a:latin typeface="Avenir Next" panose="020B0503020202020204" pitchFamily="34" charset="0"/>
              </a:defRPr>
            </a:lvl3pPr>
            <a:lvl4pPr marL="1950689" indent="0">
              <a:buNone/>
              <a:defRPr b="0" i="0">
                <a:latin typeface="Avenir Next" panose="020B0503020202020204" pitchFamily="34" charset="0"/>
              </a:defRPr>
            </a:lvl4pPr>
            <a:lvl5pPr marL="2600919" indent="0">
              <a:buNone/>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352BCF51-63FE-3136-9E8F-EC5803B72A13}"/>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9" name="Text Placeholder 11">
            <a:extLst>
              <a:ext uri="{FF2B5EF4-FFF2-40B4-BE49-F238E27FC236}">
                <a16:creationId xmlns:a16="http://schemas.microsoft.com/office/drawing/2014/main" id="{5E3ED741-E911-1082-8546-6FA7A87384E1}"/>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SLIDE TITLE</a:t>
            </a:r>
          </a:p>
        </p:txBody>
      </p:sp>
    </p:spTree>
    <p:extLst>
      <p:ext uri="{BB962C8B-B14F-4D97-AF65-F5344CB8AC3E}">
        <p14:creationId xmlns:p14="http://schemas.microsoft.com/office/powerpoint/2010/main" val="1488300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with Heading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0151A9-BF31-53A1-5A89-9E825B104D5D}"/>
              </a:ext>
            </a:extLst>
          </p:cNvPr>
          <p:cNvSpPr>
            <a:spLocks noGrp="1"/>
          </p:cNvSpPr>
          <p:nvPr>
            <p:ph type="body" idx="1"/>
          </p:nvPr>
        </p:nvSpPr>
        <p:spPr>
          <a:xfrm>
            <a:off x="1194403" y="1741629"/>
            <a:ext cx="7335743" cy="1171786"/>
          </a:xfrm>
        </p:spPr>
        <p:txBody>
          <a:bodyPr anchor="b">
            <a:normAutofit/>
          </a:bodyPr>
          <a:lstStyle>
            <a:lvl1pPr marL="0" indent="0">
              <a:buNone/>
              <a:defRPr sz="4000" b="1" i="0">
                <a:solidFill>
                  <a:srgbClr val="D61F32"/>
                </a:solidFill>
                <a:latin typeface="Avenir Next Demi Bold" panose="020B0503020202020204" pitchFamily="34" charset="0"/>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4" name="Content Placeholder 3">
            <a:extLst>
              <a:ext uri="{FF2B5EF4-FFF2-40B4-BE49-F238E27FC236}">
                <a16:creationId xmlns:a16="http://schemas.microsoft.com/office/drawing/2014/main" id="{6F76FFEC-F0E7-4319-B812-D02B4B83B3B5}"/>
              </a:ext>
            </a:extLst>
          </p:cNvPr>
          <p:cNvSpPr>
            <a:spLocks noGrp="1"/>
          </p:cNvSpPr>
          <p:nvPr>
            <p:ph sz="half" idx="2"/>
          </p:nvPr>
        </p:nvSpPr>
        <p:spPr>
          <a:xfrm>
            <a:off x="1194403" y="2913415"/>
            <a:ext cx="7335743" cy="5753507"/>
          </a:xfrm>
        </p:spPr>
        <p:txBody>
          <a:bodyPr/>
          <a:lstStyle>
            <a:lvl1pPr>
              <a:defRPr b="0" i="0">
                <a:latin typeface="Avenir Next" panose="020B0503020202020204" pitchFamily="34" charset="0"/>
              </a:defRPr>
            </a:lvl1pPr>
            <a:lvl2pPr>
              <a:defRPr b="0" i="0">
                <a:latin typeface="Avenir Next" panose="020B0503020202020204" pitchFamily="34" charset="0"/>
              </a:defRPr>
            </a:lvl2pPr>
            <a:lvl3pPr>
              <a:defRPr b="0" i="0">
                <a:latin typeface="Avenir Next" panose="020B0503020202020204" pitchFamily="34" charset="0"/>
              </a:defRPr>
            </a:lvl3pPr>
            <a:lvl4pPr>
              <a:defRPr b="0" i="0">
                <a:latin typeface="Avenir Next" panose="020B0503020202020204" pitchFamily="34" charset="0"/>
              </a:defRPr>
            </a:lvl4pPr>
            <a:lvl5pPr>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BEC7B88-AD8D-77C3-AFD7-4CC9E4B3D1CF}"/>
              </a:ext>
            </a:extLst>
          </p:cNvPr>
          <p:cNvSpPr>
            <a:spLocks noGrp="1"/>
          </p:cNvSpPr>
          <p:nvPr>
            <p:ph type="body" sz="quarter" idx="3"/>
          </p:nvPr>
        </p:nvSpPr>
        <p:spPr>
          <a:xfrm>
            <a:off x="8778508" y="1741629"/>
            <a:ext cx="7371870" cy="1171786"/>
          </a:xfrm>
        </p:spPr>
        <p:txBody>
          <a:bodyPr anchor="b">
            <a:normAutofit/>
          </a:bodyPr>
          <a:lstStyle>
            <a:lvl1pPr marL="0" indent="0">
              <a:buNone/>
              <a:defRPr sz="4000" b="1" i="0">
                <a:solidFill>
                  <a:srgbClr val="D61F32"/>
                </a:solidFill>
                <a:latin typeface="Avenir Next Demi Bold" panose="020B0503020202020204" pitchFamily="34" charset="0"/>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6" name="Content Placeholder 5">
            <a:extLst>
              <a:ext uri="{FF2B5EF4-FFF2-40B4-BE49-F238E27FC236}">
                <a16:creationId xmlns:a16="http://schemas.microsoft.com/office/drawing/2014/main" id="{CA3B9C99-35A3-2B83-7686-7EAF30264C40}"/>
              </a:ext>
            </a:extLst>
          </p:cNvPr>
          <p:cNvSpPr>
            <a:spLocks noGrp="1"/>
          </p:cNvSpPr>
          <p:nvPr>
            <p:ph sz="quarter" idx="4"/>
          </p:nvPr>
        </p:nvSpPr>
        <p:spPr>
          <a:xfrm>
            <a:off x="8778508" y="2913415"/>
            <a:ext cx="7371870" cy="5753507"/>
          </a:xfrm>
        </p:spPr>
        <p:txBody>
          <a:bodyPr/>
          <a:lstStyle>
            <a:lvl1pPr>
              <a:defRPr b="0" i="0">
                <a:latin typeface="Avenir Next" panose="020B0503020202020204" pitchFamily="34" charset="0"/>
              </a:defRPr>
            </a:lvl1pPr>
            <a:lvl2pPr>
              <a:defRPr b="0" i="0">
                <a:latin typeface="Avenir Next" panose="020B0503020202020204" pitchFamily="34" charset="0"/>
              </a:defRPr>
            </a:lvl2pPr>
            <a:lvl3pPr>
              <a:defRPr b="0" i="0">
                <a:latin typeface="Avenir Next" panose="020B0503020202020204" pitchFamily="34" charset="0"/>
              </a:defRPr>
            </a:lvl3pPr>
            <a:lvl4pPr>
              <a:defRPr b="0" i="0">
                <a:latin typeface="Avenir Next" panose="020B0503020202020204" pitchFamily="34" charset="0"/>
              </a:defRPr>
            </a:lvl4pPr>
            <a:lvl5pPr>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252306D7-5739-9DD9-D5FE-8D0909901CFA}"/>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13" name="Text Placeholder 11">
            <a:extLst>
              <a:ext uri="{FF2B5EF4-FFF2-40B4-BE49-F238E27FC236}">
                <a16:creationId xmlns:a16="http://schemas.microsoft.com/office/drawing/2014/main" id="{0EE51CFD-FB22-7470-3305-519DED78BBB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SLIDE TITLE</a:t>
            </a:r>
          </a:p>
        </p:txBody>
      </p:sp>
    </p:spTree>
    <p:extLst>
      <p:ext uri="{BB962C8B-B14F-4D97-AF65-F5344CB8AC3E}">
        <p14:creationId xmlns:p14="http://schemas.microsoft.com/office/powerpoint/2010/main" val="2522972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mart Art Slide 1">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0151A9-BF31-53A1-5A89-9E825B104D5D}"/>
              </a:ext>
            </a:extLst>
          </p:cNvPr>
          <p:cNvSpPr>
            <a:spLocks noGrp="1"/>
          </p:cNvSpPr>
          <p:nvPr>
            <p:ph type="body" idx="1"/>
          </p:nvPr>
        </p:nvSpPr>
        <p:spPr>
          <a:xfrm>
            <a:off x="1194403" y="1741629"/>
            <a:ext cx="7335743" cy="1171786"/>
          </a:xfrm>
        </p:spPr>
        <p:txBody>
          <a:bodyPr anchor="b">
            <a:normAutofit/>
          </a:bodyPr>
          <a:lstStyle>
            <a:lvl1pPr marL="0" indent="0">
              <a:buNone/>
              <a:defRPr sz="4000" b="1" i="0">
                <a:solidFill>
                  <a:srgbClr val="D61F32"/>
                </a:solidFill>
                <a:latin typeface="Avenir Next Demi Bold" panose="020B0503020202020204" pitchFamily="34" charset="0"/>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4" name="Content Placeholder 3">
            <a:extLst>
              <a:ext uri="{FF2B5EF4-FFF2-40B4-BE49-F238E27FC236}">
                <a16:creationId xmlns:a16="http://schemas.microsoft.com/office/drawing/2014/main" id="{6F76FFEC-F0E7-4319-B812-D02B4B83B3B5}"/>
              </a:ext>
            </a:extLst>
          </p:cNvPr>
          <p:cNvSpPr>
            <a:spLocks noGrp="1"/>
          </p:cNvSpPr>
          <p:nvPr>
            <p:ph sz="half" idx="2"/>
          </p:nvPr>
        </p:nvSpPr>
        <p:spPr>
          <a:xfrm>
            <a:off x="1194403" y="2913415"/>
            <a:ext cx="7335743" cy="5753507"/>
          </a:xfrm>
        </p:spPr>
        <p:txBody>
          <a:bodyPr/>
          <a:lstStyle>
            <a:lvl1pPr>
              <a:defRPr b="0" i="0">
                <a:latin typeface="Avenir Next" panose="020B0503020202020204" pitchFamily="34" charset="0"/>
              </a:defRPr>
            </a:lvl1pPr>
            <a:lvl2pPr>
              <a:defRPr b="0" i="0">
                <a:latin typeface="Avenir Next" panose="020B0503020202020204" pitchFamily="34" charset="0"/>
              </a:defRPr>
            </a:lvl2pPr>
            <a:lvl3pPr>
              <a:defRPr b="0" i="0">
                <a:latin typeface="Avenir Next" panose="020B0503020202020204" pitchFamily="34" charset="0"/>
              </a:defRPr>
            </a:lvl3pPr>
            <a:lvl4pPr>
              <a:defRPr b="0" i="0">
                <a:latin typeface="Avenir Next" panose="020B0503020202020204" pitchFamily="34" charset="0"/>
              </a:defRPr>
            </a:lvl4pPr>
            <a:lvl5pPr>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252306D7-5739-9DD9-D5FE-8D0909901CFA}"/>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13" name="Text Placeholder 11">
            <a:extLst>
              <a:ext uri="{FF2B5EF4-FFF2-40B4-BE49-F238E27FC236}">
                <a16:creationId xmlns:a16="http://schemas.microsoft.com/office/drawing/2014/main" id="{0EE51CFD-FB22-7470-3305-519DED78BBB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SLIDE TITLE</a:t>
            </a:r>
          </a:p>
        </p:txBody>
      </p:sp>
      <p:graphicFrame>
        <p:nvGraphicFramePr>
          <p:cNvPr id="2" name="Diagram 1">
            <a:extLst>
              <a:ext uri="{FF2B5EF4-FFF2-40B4-BE49-F238E27FC236}">
                <a16:creationId xmlns:a16="http://schemas.microsoft.com/office/drawing/2014/main" id="{EDD9F1A0-890A-F62F-9E9B-4E4080586505}"/>
              </a:ext>
            </a:extLst>
          </p:cNvPr>
          <p:cNvGraphicFramePr/>
          <p:nvPr userDrawn="1">
            <p:extLst>
              <p:ext uri="{D42A27DB-BD31-4B8C-83A1-F6EECF244321}">
                <p14:modId xmlns:p14="http://schemas.microsoft.com/office/powerpoint/2010/main" val="3746863116"/>
              </p:ext>
            </p:extLst>
          </p:nvPr>
        </p:nvGraphicFramePr>
        <p:xfrm>
          <a:off x="8670131" y="960138"/>
          <a:ext cx="7900436" cy="77067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1729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mart Art Slide 2">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0151A9-BF31-53A1-5A89-9E825B104D5D}"/>
              </a:ext>
            </a:extLst>
          </p:cNvPr>
          <p:cNvSpPr>
            <a:spLocks noGrp="1"/>
          </p:cNvSpPr>
          <p:nvPr>
            <p:ph type="body" idx="1"/>
          </p:nvPr>
        </p:nvSpPr>
        <p:spPr>
          <a:xfrm>
            <a:off x="1296150" y="1741629"/>
            <a:ext cx="14747962" cy="1171786"/>
          </a:xfrm>
        </p:spPr>
        <p:txBody>
          <a:bodyPr anchor="b">
            <a:normAutofit/>
          </a:bodyPr>
          <a:lstStyle>
            <a:lvl1pPr marL="0" indent="0" algn="ctr">
              <a:buNone/>
              <a:defRPr sz="4000" b="1" i="0">
                <a:solidFill>
                  <a:srgbClr val="D61F32"/>
                </a:solidFill>
                <a:latin typeface="Avenir Next Demi Bold" panose="020B0503020202020204" pitchFamily="34" charset="0"/>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12" name="Rectangle 11">
            <a:extLst>
              <a:ext uri="{FF2B5EF4-FFF2-40B4-BE49-F238E27FC236}">
                <a16:creationId xmlns:a16="http://schemas.microsoft.com/office/drawing/2014/main" id="{252306D7-5739-9DD9-D5FE-8D0909901CFA}"/>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13" name="Text Placeholder 11">
            <a:extLst>
              <a:ext uri="{FF2B5EF4-FFF2-40B4-BE49-F238E27FC236}">
                <a16:creationId xmlns:a16="http://schemas.microsoft.com/office/drawing/2014/main" id="{0EE51CFD-FB22-7470-3305-519DED78BBB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SLIDE TITLE</a:t>
            </a:r>
          </a:p>
        </p:txBody>
      </p:sp>
      <p:graphicFrame>
        <p:nvGraphicFramePr>
          <p:cNvPr id="2" name="Diagram 1">
            <a:extLst>
              <a:ext uri="{FF2B5EF4-FFF2-40B4-BE49-F238E27FC236}">
                <a16:creationId xmlns:a16="http://schemas.microsoft.com/office/drawing/2014/main" id="{EDD9F1A0-890A-F62F-9E9B-4E4080586505}"/>
              </a:ext>
            </a:extLst>
          </p:cNvPr>
          <p:cNvGraphicFramePr/>
          <p:nvPr userDrawn="1">
            <p:extLst>
              <p:ext uri="{D42A27DB-BD31-4B8C-83A1-F6EECF244321}">
                <p14:modId xmlns:p14="http://schemas.microsoft.com/office/powerpoint/2010/main" val="654846674"/>
              </p:ext>
            </p:extLst>
          </p:nvPr>
        </p:nvGraphicFramePr>
        <p:xfrm>
          <a:off x="982049" y="3008242"/>
          <a:ext cx="15376164" cy="56586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5203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654E14-342B-61A2-C4BC-408183C960E4}"/>
              </a:ext>
            </a:extLst>
          </p:cNvPr>
          <p:cNvSpPr>
            <a:spLocks noGrp="1"/>
          </p:cNvSpPr>
          <p:nvPr>
            <p:ph type="title"/>
          </p:nvPr>
        </p:nvSpPr>
        <p:spPr>
          <a:xfrm>
            <a:off x="1192143" y="519290"/>
            <a:ext cx="14955977" cy="2077153"/>
          </a:xfrm>
          <a:prstGeom prst="rect">
            <a:avLst/>
          </a:prstGeom>
        </p:spPr>
        <p:txBody>
          <a:bodyPr vert="horz" lIns="91440" tIns="45720" rIns="91440" bIns="45720" rtlCol="0" anchor="ctr">
            <a:normAutofit/>
          </a:bodyPr>
          <a:lstStyle/>
          <a:p>
            <a:r>
              <a:rPr lang="en-US"/>
              <a:t>Titles &amp; Subheadings – Avenir Next Demi Bold</a:t>
            </a:r>
          </a:p>
        </p:txBody>
      </p:sp>
      <p:sp>
        <p:nvSpPr>
          <p:cNvPr id="3" name="Text Placeholder 2">
            <a:extLst>
              <a:ext uri="{FF2B5EF4-FFF2-40B4-BE49-F238E27FC236}">
                <a16:creationId xmlns:a16="http://schemas.microsoft.com/office/drawing/2014/main" id="{79CEAF7E-C869-3F0D-99E9-F4245FCC3D19}"/>
              </a:ext>
            </a:extLst>
          </p:cNvPr>
          <p:cNvSpPr>
            <a:spLocks noGrp="1"/>
          </p:cNvSpPr>
          <p:nvPr>
            <p:ph type="body" idx="1"/>
          </p:nvPr>
        </p:nvSpPr>
        <p:spPr>
          <a:xfrm>
            <a:off x="1192143" y="2596444"/>
            <a:ext cx="14955977" cy="6188570"/>
          </a:xfrm>
          <a:prstGeom prst="rect">
            <a:avLst/>
          </a:prstGeom>
        </p:spPr>
        <p:txBody>
          <a:bodyPr vert="horz" lIns="91440" tIns="45720" rIns="91440" bIns="45720" rtlCol="0">
            <a:normAutofit/>
          </a:bodyPr>
          <a:lstStyle/>
          <a:p>
            <a:pPr lvl="0"/>
            <a:r>
              <a:rPr lang="en-US"/>
              <a:t>Paragraph Text – Avenir Next Regular</a:t>
            </a:r>
          </a:p>
          <a:p>
            <a:pPr lvl="1"/>
            <a:r>
              <a:rPr lang="en-US"/>
              <a:t>Paragraph Text – Avenir Next o Regular</a:t>
            </a:r>
          </a:p>
          <a:p>
            <a:pPr lvl="2"/>
            <a:r>
              <a:rPr lang="en-US"/>
              <a:t>Paragraph Text – Avenir Next Regular</a:t>
            </a:r>
          </a:p>
          <a:p>
            <a:pPr lvl="3"/>
            <a:r>
              <a:rPr lang="en-US"/>
              <a:t>Paragraph Text – Avenir Next Regular</a:t>
            </a:r>
          </a:p>
          <a:p>
            <a:pPr lvl="4"/>
            <a:r>
              <a:rPr lang="en-US"/>
              <a:t>Paragraph Text – Avenir Next Regular</a:t>
            </a:r>
          </a:p>
        </p:txBody>
      </p:sp>
    </p:spTree>
    <p:extLst>
      <p:ext uri="{BB962C8B-B14F-4D97-AF65-F5344CB8AC3E}">
        <p14:creationId xmlns:p14="http://schemas.microsoft.com/office/powerpoint/2010/main" val="590439008"/>
      </p:ext>
    </p:extLst>
  </p:cSld>
  <p:clrMap bg1="lt1" tx1="dk1" bg2="lt2" tx2="dk2" accent1="accent1" accent2="accent2" accent3="accent3" accent4="accent4" accent5="accent5" accent6="accent6" hlink="hlink" folHlink="folHlink"/>
  <p:sldLayoutIdLst>
    <p:sldLayoutId id="2147483758" r:id="rId1"/>
    <p:sldLayoutId id="2147483772" r:id="rId2"/>
    <p:sldLayoutId id="2147483759" r:id="rId3"/>
    <p:sldLayoutId id="2147483760" r:id="rId4"/>
    <p:sldLayoutId id="2147483771" r:id="rId5"/>
    <p:sldLayoutId id="2147483761" r:id="rId6"/>
    <p:sldLayoutId id="2147483762" r:id="rId7"/>
    <p:sldLayoutId id="2147483769" r:id="rId8"/>
    <p:sldLayoutId id="2147483775" r:id="rId9"/>
    <p:sldLayoutId id="2147483776" r:id="rId10"/>
    <p:sldLayoutId id="2147483770" r:id="rId11"/>
    <p:sldLayoutId id="2147483763" r:id="rId12"/>
    <p:sldLayoutId id="2147483764" r:id="rId13"/>
    <p:sldLayoutId id="2147483777" r:id="rId14"/>
    <p:sldLayoutId id="2147483773" r:id="rId15"/>
    <p:sldLayoutId id="2147483774" r:id="rId16"/>
    <p:sldLayoutId id="2147483778"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300460" rtl="0" eaLnBrk="1" latinLnBrk="0" hangingPunct="1">
        <a:lnSpc>
          <a:spcPct val="90000"/>
        </a:lnSpc>
        <a:spcBef>
          <a:spcPct val="0"/>
        </a:spcBef>
        <a:buNone/>
        <a:defRPr sz="4800" b="1" i="0" kern="1200">
          <a:solidFill>
            <a:schemeClr val="tx1"/>
          </a:solidFill>
          <a:latin typeface="Avenir Next Demi Bold" panose="020B0503020202020204" pitchFamily="34" charset="0"/>
          <a:ea typeface="+mj-ea"/>
          <a:cs typeface="+mj-cs"/>
        </a:defRPr>
      </a:lvl1pPr>
    </p:titleStyle>
    <p:bodyStyle>
      <a:lvl1pPr marL="0" indent="0" algn="l" defTabSz="1300460" rtl="0" eaLnBrk="1" latinLnBrk="0" hangingPunct="1">
        <a:lnSpc>
          <a:spcPct val="90000"/>
        </a:lnSpc>
        <a:spcBef>
          <a:spcPts val="1422"/>
        </a:spcBef>
        <a:buFont typeface="Arial" panose="020B0604020202020204" pitchFamily="34" charset="0"/>
        <a:buNone/>
        <a:defRPr sz="3200" b="0" i="0" kern="1200">
          <a:solidFill>
            <a:schemeClr val="tx1"/>
          </a:solidFill>
          <a:latin typeface="Avenir Next" panose="020B0503020202020204" pitchFamily="34" charset="0"/>
          <a:ea typeface="+mn-ea"/>
          <a:cs typeface="+mn-cs"/>
        </a:defRPr>
      </a:lvl1pPr>
      <a:lvl2pPr marL="650230" indent="0" algn="l" defTabSz="1300460" rtl="0" eaLnBrk="1" latinLnBrk="0" hangingPunct="1">
        <a:lnSpc>
          <a:spcPct val="90000"/>
        </a:lnSpc>
        <a:spcBef>
          <a:spcPts val="711"/>
        </a:spcBef>
        <a:buFont typeface="Arial" panose="020B0604020202020204" pitchFamily="34" charset="0"/>
        <a:buNone/>
        <a:defRPr sz="2800" kern="1200">
          <a:solidFill>
            <a:schemeClr val="tx1"/>
          </a:solidFill>
          <a:latin typeface="Avenir Next" panose="020B0503020202020204" pitchFamily="34" charset="0"/>
          <a:ea typeface="+mn-ea"/>
          <a:cs typeface="+mn-cs"/>
        </a:defRPr>
      </a:lvl2pPr>
      <a:lvl3pPr marL="1300460" indent="0" algn="l" defTabSz="1300460" rtl="0" eaLnBrk="1" latinLnBrk="0" hangingPunct="1">
        <a:lnSpc>
          <a:spcPct val="90000"/>
        </a:lnSpc>
        <a:spcBef>
          <a:spcPts val="711"/>
        </a:spcBef>
        <a:buFont typeface="Arial" panose="020B0604020202020204" pitchFamily="34" charset="0"/>
        <a:buNone/>
        <a:defRPr sz="2400" kern="1200">
          <a:solidFill>
            <a:schemeClr val="tx1"/>
          </a:solidFill>
          <a:latin typeface="Avenir Next" panose="020B0503020202020204" pitchFamily="34" charset="0"/>
          <a:ea typeface="+mn-ea"/>
          <a:cs typeface="+mn-cs"/>
        </a:defRPr>
      </a:lvl3pPr>
      <a:lvl4pPr marL="1950689" indent="0" algn="l" defTabSz="1300460" rtl="0" eaLnBrk="1" latinLnBrk="0" hangingPunct="1">
        <a:lnSpc>
          <a:spcPct val="90000"/>
        </a:lnSpc>
        <a:spcBef>
          <a:spcPts val="711"/>
        </a:spcBef>
        <a:buFont typeface="Arial" panose="020B0604020202020204" pitchFamily="34" charset="0"/>
        <a:buNone/>
        <a:defRPr sz="2000" kern="1200">
          <a:solidFill>
            <a:schemeClr val="tx1"/>
          </a:solidFill>
          <a:latin typeface="Avenir Next" panose="020B0503020202020204" pitchFamily="34" charset="0"/>
          <a:ea typeface="+mn-ea"/>
          <a:cs typeface="+mn-cs"/>
        </a:defRPr>
      </a:lvl4pPr>
      <a:lvl5pPr marL="2600919" indent="0" algn="l" defTabSz="1300460" rtl="0" eaLnBrk="1" latinLnBrk="0" hangingPunct="1">
        <a:lnSpc>
          <a:spcPct val="90000"/>
        </a:lnSpc>
        <a:spcBef>
          <a:spcPts val="711"/>
        </a:spcBef>
        <a:buFont typeface="Arial" panose="020B0604020202020204" pitchFamily="34" charset="0"/>
        <a:buNone/>
        <a:defRPr sz="2000" kern="1200">
          <a:solidFill>
            <a:schemeClr val="tx1"/>
          </a:solidFill>
          <a:latin typeface="Avenir Next" panose="020B0503020202020204" pitchFamily="34" charset="0"/>
          <a:ea typeface="+mn-ea"/>
          <a:cs typeface="+mn-cs"/>
        </a:defRPr>
      </a:lvl5pPr>
      <a:lvl6pPr marL="357626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49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72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95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p:bodyStyle>
    <p:otherStyle>
      <a:defPPr>
        <a:defRPr lang="en-US"/>
      </a:defPPr>
      <a:lvl1pPr marL="0" algn="l" defTabSz="1300460" rtl="0" eaLnBrk="1" latinLnBrk="0" hangingPunct="1">
        <a:defRPr sz="2560" kern="1200">
          <a:solidFill>
            <a:schemeClr val="tx1"/>
          </a:solidFill>
          <a:latin typeface="+mn-lt"/>
          <a:ea typeface="+mn-ea"/>
          <a:cs typeface="+mn-cs"/>
        </a:defRPr>
      </a:lvl1pPr>
      <a:lvl2pPr marL="650230" algn="l" defTabSz="1300460" rtl="0" eaLnBrk="1" latinLnBrk="0" hangingPunct="1">
        <a:defRPr sz="2560" kern="1200">
          <a:solidFill>
            <a:schemeClr val="tx1"/>
          </a:solidFill>
          <a:latin typeface="+mn-lt"/>
          <a:ea typeface="+mn-ea"/>
          <a:cs typeface="+mn-cs"/>
        </a:defRPr>
      </a:lvl2pPr>
      <a:lvl3pPr marL="1300460" algn="l" defTabSz="1300460" rtl="0" eaLnBrk="1" latinLnBrk="0" hangingPunct="1">
        <a:defRPr sz="2560" kern="1200">
          <a:solidFill>
            <a:schemeClr val="tx1"/>
          </a:solidFill>
          <a:latin typeface="+mn-lt"/>
          <a:ea typeface="+mn-ea"/>
          <a:cs typeface="+mn-cs"/>
        </a:defRPr>
      </a:lvl3pPr>
      <a:lvl4pPr marL="1950690" algn="l" defTabSz="1300460" rtl="0" eaLnBrk="1" latinLnBrk="0" hangingPunct="1">
        <a:defRPr sz="2560" kern="1200">
          <a:solidFill>
            <a:schemeClr val="tx1"/>
          </a:solidFill>
          <a:latin typeface="+mn-lt"/>
          <a:ea typeface="+mn-ea"/>
          <a:cs typeface="+mn-cs"/>
        </a:defRPr>
      </a:lvl4pPr>
      <a:lvl5pPr marL="2600919" algn="l" defTabSz="1300460" rtl="0" eaLnBrk="1" latinLnBrk="0" hangingPunct="1">
        <a:defRPr sz="2560" kern="1200">
          <a:solidFill>
            <a:schemeClr val="tx1"/>
          </a:solidFill>
          <a:latin typeface="+mn-lt"/>
          <a:ea typeface="+mn-ea"/>
          <a:cs typeface="+mn-cs"/>
        </a:defRPr>
      </a:lvl5pPr>
      <a:lvl6pPr marL="3251149" algn="l" defTabSz="1300460" rtl="0" eaLnBrk="1" latinLnBrk="0" hangingPunct="1">
        <a:defRPr sz="2560" kern="1200">
          <a:solidFill>
            <a:schemeClr val="tx1"/>
          </a:solidFill>
          <a:latin typeface="+mn-lt"/>
          <a:ea typeface="+mn-ea"/>
          <a:cs typeface="+mn-cs"/>
        </a:defRPr>
      </a:lvl6pPr>
      <a:lvl7pPr marL="3901379" algn="l" defTabSz="1300460" rtl="0" eaLnBrk="1" latinLnBrk="0" hangingPunct="1">
        <a:defRPr sz="2560" kern="1200">
          <a:solidFill>
            <a:schemeClr val="tx1"/>
          </a:solidFill>
          <a:latin typeface="+mn-lt"/>
          <a:ea typeface="+mn-ea"/>
          <a:cs typeface="+mn-cs"/>
        </a:defRPr>
      </a:lvl7pPr>
      <a:lvl8pPr marL="4551609" algn="l" defTabSz="1300460" rtl="0" eaLnBrk="1" latinLnBrk="0" hangingPunct="1">
        <a:defRPr sz="2560" kern="1200">
          <a:solidFill>
            <a:schemeClr val="tx1"/>
          </a:solidFill>
          <a:latin typeface="+mn-lt"/>
          <a:ea typeface="+mn-ea"/>
          <a:cs typeface="+mn-cs"/>
        </a:defRPr>
      </a:lvl8pPr>
      <a:lvl9pPr marL="5201839" algn="l" defTabSz="1300460" rtl="0" eaLnBrk="1" latinLnBrk="0" hangingPunct="1">
        <a:defRPr sz="2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7.xml"/><Relationship Id="rId1" Type="http://schemas.openxmlformats.org/officeDocument/2006/relationships/tags" Target="../tags/tag5.xml"/><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7.xml"/><Relationship Id="rId1" Type="http://schemas.openxmlformats.org/officeDocument/2006/relationships/tags" Target="../tags/tag6.xm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29.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6.png"/><Relationship Id="rId7"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27.png"/><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30.pn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55.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20.png"/><Relationship Id="rId4" Type="http://schemas.openxmlformats.org/officeDocument/2006/relationships/image" Target="../media/image21.png"/></Relationships>
</file>

<file path=ppt/slides/_rels/slide34.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20.png"/></Relationships>
</file>

<file path=ppt/slides/_rels/slide3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69.png"/><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7.xml"/><Relationship Id="rId1" Type="http://schemas.openxmlformats.org/officeDocument/2006/relationships/tags" Target="../tags/tag7.xml"/><Relationship Id="rId4" Type="http://schemas.openxmlformats.org/officeDocument/2006/relationships/image" Target="../media/image70.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16.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7.xml"/><Relationship Id="rId1" Type="http://schemas.openxmlformats.org/officeDocument/2006/relationships/tags" Target="../tags/tag1.xml"/><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7.xml"/><Relationship Id="rId1" Type="http://schemas.openxmlformats.org/officeDocument/2006/relationships/tags" Target="../tags/tag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7.xml"/><Relationship Id="rId1" Type="http://schemas.openxmlformats.org/officeDocument/2006/relationships/tags" Target="../tags/tag3.xml"/><Relationship Id="rId6" Type="http://schemas.openxmlformats.org/officeDocument/2006/relationships/image" Target="../media/image25.png"/><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7.xml"/><Relationship Id="rId1" Type="http://schemas.openxmlformats.org/officeDocument/2006/relationships/tags" Target="../tags/tag4.xml"/><Relationship Id="rId6" Type="http://schemas.openxmlformats.org/officeDocument/2006/relationships/image" Target="../media/image26.png"/><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3130ECB-8A7E-2D64-A6EE-96303E914503}"/>
              </a:ext>
            </a:extLst>
          </p:cNvPr>
          <p:cNvSpPr/>
          <p:nvPr/>
        </p:nvSpPr>
        <p:spPr>
          <a:xfrm>
            <a:off x="7535917" y="0"/>
            <a:ext cx="9804346" cy="9753600"/>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1">
            <a:extLst>
              <a:ext uri="{FF2B5EF4-FFF2-40B4-BE49-F238E27FC236}">
                <a16:creationId xmlns:a16="http://schemas.microsoft.com/office/drawing/2014/main" id="{09AEDE24-AB90-FFD6-7EEA-C5D2DC474824}"/>
              </a:ext>
            </a:extLst>
          </p:cNvPr>
          <p:cNvSpPr>
            <a:spLocks noGrp="1"/>
          </p:cNvSpPr>
          <p:nvPr>
            <p:ph type="body" sz="quarter" idx="10"/>
          </p:nvPr>
        </p:nvSpPr>
        <p:spPr>
          <a:xfrm>
            <a:off x="7863497" y="279076"/>
            <a:ext cx="9476766" cy="1309934"/>
          </a:xfrm>
        </p:spPr>
        <p:txBody>
          <a:bodyPr/>
          <a:lstStyle/>
          <a:p>
            <a:r>
              <a:rPr lang="en-US" dirty="0"/>
              <a:t>MYLEGION: MBR MANAGEMENT</a:t>
            </a:r>
          </a:p>
        </p:txBody>
      </p:sp>
      <p:sp>
        <p:nvSpPr>
          <p:cNvPr id="3" name="Subtitle 2">
            <a:extLst>
              <a:ext uri="{FF2B5EF4-FFF2-40B4-BE49-F238E27FC236}">
                <a16:creationId xmlns:a16="http://schemas.microsoft.com/office/drawing/2014/main" id="{AA5EEE2F-8A50-3176-99F3-D6FD96F4B7BF}"/>
              </a:ext>
            </a:extLst>
          </p:cNvPr>
          <p:cNvSpPr>
            <a:spLocks noGrp="1"/>
          </p:cNvSpPr>
          <p:nvPr>
            <p:ph type="subTitle" idx="1"/>
          </p:nvPr>
        </p:nvSpPr>
        <p:spPr>
          <a:xfrm>
            <a:off x="7863497" y="1589010"/>
            <a:ext cx="8912225" cy="987970"/>
          </a:xfrm>
        </p:spPr>
        <p:txBody>
          <a:bodyPr/>
          <a:lstStyle/>
          <a:p>
            <a:r>
              <a:rPr lang="en-US" dirty="0"/>
              <a:t>Manage LGN and SAL membership.  View, edit, print membership card, assign group permission, and email a single member or group of members.</a:t>
            </a:r>
          </a:p>
          <a:p>
            <a:pPr algn="r"/>
            <a:endParaRPr lang="en-US" dirty="0"/>
          </a:p>
          <a:p>
            <a:pPr algn="r"/>
            <a:endParaRPr lang="en-US" dirty="0"/>
          </a:p>
          <a:p>
            <a:pPr algn="r"/>
            <a:endParaRPr lang="en-US" dirty="0"/>
          </a:p>
          <a:p>
            <a:pPr algn="r"/>
            <a:endParaRPr lang="en-US" dirty="0"/>
          </a:p>
          <a:p>
            <a:pPr algn="r"/>
            <a:endParaRPr lang="en-US" dirty="0"/>
          </a:p>
          <a:p>
            <a:pPr algn="r"/>
            <a:endParaRPr lang="en-US" dirty="0"/>
          </a:p>
          <a:p>
            <a:pPr algn="r"/>
            <a:endParaRPr lang="en-US" dirty="0"/>
          </a:p>
          <a:p>
            <a:pPr algn="r"/>
            <a:endParaRPr lang="en-US" dirty="0"/>
          </a:p>
          <a:p>
            <a:pPr algn="r"/>
            <a:endParaRPr lang="en-US" dirty="0"/>
          </a:p>
          <a:p>
            <a:pPr algn="r"/>
            <a:endParaRPr lang="en-US" dirty="0"/>
          </a:p>
          <a:p>
            <a:pPr algn="r"/>
            <a:endParaRPr lang="en-US" dirty="0"/>
          </a:p>
          <a:p>
            <a:pPr algn="r"/>
            <a:endParaRPr lang="en-US" dirty="0"/>
          </a:p>
          <a:p>
            <a:pPr algn="r"/>
            <a:r>
              <a:rPr lang="en-US" dirty="0"/>
              <a:t>2027</a:t>
            </a:r>
          </a:p>
        </p:txBody>
      </p:sp>
    </p:spTree>
    <p:extLst>
      <p:ext uri="{BB962C8B-B14F-4D97-AF65-F5344CB8AC3E}">
        <p14:creationId xmlns:p14="http://schemas.microsoft.com/office/powerpoint/2010/main" val="793978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42F11-9232-DED2-9C69-06B9F0ED37F4}"/>
            </a:ext>
          </a:extLst>
        </p:cNvPr>
        <p:cNvGrpSpPr/>
        <p:nvPr/>
      </p:nvGrpSpPr>
      <p:grpSpPr>
        <a:xfrm>
          <a:off x="0" y="0"/>
          <a:ext cx="0" cy="0"/>
          <a:chOff x="0" y="0"/>
          <a:chExt cx="0" cy="0"/>
        </a:xfrm>
      </p:grpSpPr>
      <p:pic>
        <p:nvPicPr>
          <p:cNvPr id="43" name="Picture 42">
            <a:extLst>
              <a:ext uri="{FF2B5EF4-FFF2-40B4-BE49-F238E27FC236}">
                <a16:creationId xmlns:a16="http://schemas.microsoft.com/office/drawing/2014/main" id="{9562D834-0985-912D-96EC-6953B2844F72}"/>
              </a:ext>
            </a:extLst>
          </p:cNvPr>
          <p:cNvPicPr>
            <a:picLocks noChangeAspect="1"/>
          </p:cNvPicPr>
          <p:nvPr/>
        </p:nvPicPr>
        <p:blipFill>
          <a:blip r:embed="rId4"/>
          <a:stretch>
            <a:fillRect/>
          </a:stretch>
        </p:blipFill>
        <p:spPr>
          <a:xfrm>
            <a:off x="994980" y="0"/>
            <a:ext cx="14924474" cy="10063003"/>
          </a:xfrm>
          <a:prstGeom prst="rect">
            <a:avLst/>
          </a:prstGeom>
        </p:spPr>
      </p:pic>
      <p:sp>
        <p:nvSpPr>
          <p:cNvPr id="2" name="Rectangle 1">
            <a:extLst>
              <a:ext uri="{FF2B5EF4-FFF2-40B4-BE49-F238E27FC236}">
                <a16:creationId xmlns:a16="http://schemas.microsoft.com/office/drawing/2014/main" id="{DC6808F8-4EEF-DA6D-2EE3-055B3EF8A535}"/>
              </a:ext>
            </a:extLst>
          </p:cNvPr>
          <p:cNvSpPr/>
          <p:nvPr/>
        </p:nvSpPr>
        <p:spPr>
          <a:xfrm>
            <a:off x="1544749" y="2765474"/>
            <a:ext cx="15692820" cy="77984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BEE7EE87-3119-5E9C-EBB1-0CFF02ADD494}"/>
              </a:ext>
            </a:extLst>
          </p:cNvPr>
          <p:cNvPicPr>
            <a:picLocks noChangeAspect="1"/>
          </p:cNvPicPr>
          <p:nvPr/>
        </p:nvPicPr>
        <p:blipFill>
          <a:blip r:embed="rId5"/>
          <a:stretch>
            <a:fillRect/>
          </a:stretch>
        </p:blipFill>
        <p:spPr>
          <a:xfrm>
            <a:off x="1090779" y="2795954"/>
            <a:ext cx="358171" cy="6835732"/>
          </a:xfrm>
          <a:prstGeom prst="rect">
            <a:avLst/>
          </a:prstGeom>
        </p:spPr>
      </p:pic>
      <p:sp>
        <p:nvSpPr>
          <p:cNvPr id="9" name="Rectangle 8">
            <a:extLst>
              <a:ext uri="{FF2B5EF4-FFF2-40B4-BE49-F238E27FC236}">
                <a16:creationId xmlns:a16="http://schemas.microsoft.com/office/drawing/2014/main" id="{C9448CFD-0702-DBD6-C269-FCA8849E8FE0}"/>
              </a:ext>
            </a:extLst>
          </p:cNvPr>
          <p:cNvSpPr/>
          <p:nvPr/>
        </p:nvSpPr>
        <p:spPr>
          <a:xfrm>
            <a:off x="994980" y="8991600"/>
            <a:ext cx="453970" cy="64008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DA94D0F7-353B-87DD-032F-AE91CBE1991C}"/>
              </a:ext>
            </a:extLst>
          </p:cNvPr>
          <p:cNvSpPr/>
          <p:nvPr/>
        </p:nvSpPr>
        <p:spPr>
          <a:xfrm>
            <a:off x="-829461" y="9106330"/>
            <a:ext cx="15158705" cy="149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B9766711-1DBC-3BE4-EA26-0779B3D3CB27}"/>
              </a:ext>
            </a:extLst>
          </p:cNvPr>
          <p:cNvSpPr/>
          <p:nvPr/>
        </p:nvSpPr>
        <p:spPr>
          <a:xfrm>
            <a:off x="1090779" y="8374713"/>
            <a:ext cx="15463118" cy="223021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Table 4">
            <a:extLst>
              <a:ext uri="{FF2B5EF4-FFF2-40B4-BE49-F238E27FC236}">
                <a16:creationId xmlns:a16="http://schemas.microsoft.com/office/drawing/2014/main" id="{003B3695-8278-C58A-29B8-D8E5F5F7E30A}"/>
              </a:ext>
            </a:extLst>
          </p:cNvPr>
          <p:cNvGraphicFramePr>
            <a:graphicFrameLocks noGrp="1"/>
          </p:cNvGraphicFramePr>
          <p:nvPr>
            <p:extLst>
              <p:ext uri="{D42A27DB-BD31-4B8C-83A1-F6EECF244321}">
                <p14:modId xmlns:p14="http://schemas.microsoft.com/office/powerpoint/2010/main" val="2429405205"/>
              </p:ext>
            </p:extLst>
          </p:nvPr>
        </p:nvGraphicFramePr>
        <p:xfrm>
          <a:off x="1448950" y="2754982"/>
          <a:ext cx="14342035" cy="5414679"/>
        </p:xfrm>
        <a:graphic>
          <a:graphicData uri="http://schemas.openxmlformats.org/drawingml/2006/table">
            <a:tbl>
              <a:tblPr firstRow="1" bandRow="1">
                <a:tableStyleId>{D27102A9-8310-4765-A935-A1911B00CA55}</a:tableStyleId>
              </a:tblPr>
              <a:tblGrid>
                <a:gridCol w="1035170">
                  <a:extLst>
                    <a:ext uri="{9D8B030D-6E8A-4147-A177-3AD203B41FA5}">
                      <a16:colId xmlns:a16="http://schemas.microsoft.com/office/drawing/2014/main" val="1181324809"/>
                    </a:ext>
                  </a:extLst>
                </a:gridCol>
                <a:gridCol w="975360">
                  <a:extLst>
                    <a:ext uri="{9D8B030D-6E8A-4147-A177-3AD203B41FA5}">
                      <a16:colId xmlns:a16="http://schemas.microsoft.com/office/drawing/2014/main" val="265809915"/>
                    </a:ext>
                  </a:extLst>
                </a:gridCol>
                <a:gridCol w="1356360">
                  <a:extLst>
                    <a:ext uri="{9D8B030D-6E8A-4147-A177-3AD203B41FA5}">
                      <a16:colId xmlns:a16="http://schemas.microsoft.com/office/drawing/2014/main" val="2659719416"/>
                    </a:ext>
                  </a:extLst>
                </a:gridCol>
                <a:gridCol w="914400">
                  <a:extLst>
                    <a:ext uri="{9D8B030D-6E8A-4147-A177-3AD203B41FA5}">
                      <a16:colId xmlns:a16="http://schemas.microsoft.com/office/drawing/2014/main" val="1117015927"/>
                    </a:ext>
                  </a:extLst>
                </a:gridCol>
                <a:gridCol w="1295400">
                  <a:extLst>
                    <a:ext uri="{9D8B030D-6E8A-4147-A177-3AD203B41FA5}">
                      <a16:colId xmlns:a16="http://schemas.microsoft.com/office/drawing/2014/main" val="3035661314"/>
                    </a:ext>
                  </a:extLst>
                </a:gridCol>
                <a:gridCol w="1112520">
                  <a:extLst>
                    <a:ext uri="{9D8B030D-6E8A-4147-A177-3AD203B41FA5}">
                      <a16:colId xmlns:a16="http://schemas.microsoft.com/office/drawing/2014/main" val="2486729835"/>
                    </a:ext>
                  </a:extLst>
                </a:gridCol>
                <a:gridCol w="2758440">
                  <a:extLst>
                    <a:ext uri="{9D8B030D-6E8A-4147-A177-3AD203B41FA5}">
                      <a16:colId xmlns:a16="http://schemas.microsoft.com/office/drawing/2014/main" val="3994607388"/>
                    </a:ext>
                  </a:extLst>
                </a:gridCol>
                <a:gridCol w="640080">
                  <a:extLst>
                    <a:ext uri="{9D8B030D-6E8A-4147-A177-3AD203B41FA5}">
                      <a16:colId xmlns:a16="http://schemas.microsoft.com/office/drawing/2014/main" val="3297068136"/>
                    </a:ext>
                  </a:extLst>
                </a:gridCol>
                <a:gridCol w="1528689">
                  <a:extLst>
                    <a:ext uri="{9D8B030D-6E8A-4147-A177-3AD203B41FA5}">
                      <a16:colId xmlns:a16="http://schemas.microsoft.com/office/drawing/2014/main" val="1951234670"/>
                    </a:ext>
                  </a:extLst>
                </a:gridCol>
                <a:gridCol w="1002323">
                  <a:extLst>
                    <a:ext uri="{9D8B030D-6E8A-4147-A177-3AD203B41FA5}">
                      <a16:colId xmlns:a16="http://schemas.microsoft.com/office/drawing/2014/main" val="3726049264"/>
                    </a:ext>
                  </a:extLst>
                </a:gridCol>
                <a:gridCol w="931985">
                  <a:extLst>
                    <a:ext uri="{9D8B030D-6E8A-4147-A177-3AD203B41FA5}">
                      <a16:colId xmlns:a16="http://schemas.microsoft.com/office/drawing/2014/main" val="3593747754"/>
                    </a:ext>
                  </a:extLst>
                </a:gridCol>
                <a:gridCol w="791308">
                  <a:extLst>
                    <a:ext uri="{9D8B030D-6E8A-4147-A177-3AD203B41FA5}">
                      <a16:colId xmlns:a16="http://schemas.microsoft.com/office/drawing/2014/main" val="2310945010"/>
                    </a:ext>
                  </a:extLst>
                </a:gridCol>
              </a:tblGrid>
              <a:tr h="687312">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400" b="0" i="0" u="none" strike="noStrike" dirty="0">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USAF</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VIETNAM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Expired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61407149"/>
                  </a:ext>
                </a:extLst>
              </a:tr>
              <a:tr h="716443">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PUFL renewal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USAF</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KOREA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49</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22330769"/>
                  </a:ext>
                </a:extLst>
              </a:tr>
              <a:tr h="687814">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400" b="0" i="0" u="none" strike="noStrike" dirty="0">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VIETNAM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2028</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36499409"/>
                  </a:ext>
                </a:extLst>
              </a:tr>
              <a:tr h="847071">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Y</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1" i="0" u="none" strike="noStrike" dirty="0">
                        <a:solidFill>
                          <a:schemeClr val="tx2">
                            <a:lumMod val="60000"/>
                            <a:lumOff val="40000"/>
                          </a:schemeClr>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USN</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GW_TERRORISM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4463407"/>
                  </a:ext>
                </a:extLst>
              </a:tr>
              <a:tr h="805543">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1" i="0" u="none" strike="noStrike" dirty="0">
                          <a:solidFill>
                            <a:schemeClr val="tx2">
                              <a:lumMod val="60000"/>
                              <a:lumOff val="40000"/>
                            </a:schemeClr>
                          </a:solidFill>
                          <a:effectLst/>
                          <a:latin typeface="Arial" panose="020B0604020202020204" pitchFamily="34" charset="0"/>
                        </a:rPr>
                        <a:t>email 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OTHER</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Expired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112971"/>
                  </a:ext>
                </a:extLst>
              </a:tr>
              <a:tr h="698700">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400" b="0" i="0" u="none" strike="noStrike" dirty="0">
                          <a:solidFill>
                            <a:schemeClr val="tx1"/>
                          </a:solidFill>
                          <a:effectLst/>
                          <a:latin typeface="Arial" panose="020B0604020202020204" pitchFamily="34" charset="0"/>
                        </a:rPr>
                        <a:t>Phone</a:t>
                      </a:r>
                    </a:p>
                    <a:p>
                      <a:pPr algn="l" rtl="0" fontAlgn="t"/>
                      <a:endParaRPr lang="en-US" sz="1400" b="1" i="0" u="none" strike="noStrike" dirty="0">
                        <a:solidFill>
                          <a:schemeClr val="tx2">
                            <a:lumMod val="60000"/>
                            <a:lumOff val="40000"/>
                          </a:schemeClr>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USMC</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PERSIAN_GULF</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78276"/>
                  </a:ext>
                </a:extLst>
              </a:tr>
              <a:tr h="537456">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1" i="0" u="none" strike="noStrike" dirty="0">
                          <a:solidFill>
                            <a:schemeClr val="tx2">
                              <a:lumMod val="60000"/>
                              <a:lumOff val="40000"/>
                            </a:schemeClr>
                          </a:solidFill>
                          <a:effectLst/>
                          <a:latin typeface="Arial" panose="020B0604020202020204" pitchFamily="34" charset="0"/>
                        </a:rPr>
                        <a:t>email 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GW_TERRORISM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Expired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8129285"/>
                  </a:ext>
                </a:extLst>
              </a:tr>
              <a:tr h="0">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Department Life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1" i="0" u="none" strike="noStrike" dirty="0">
                        <a:solidFill>
                          <a:schemeClr val="tx2">
                            <a:lumMod val="60000"/>
                            <a:lumOff val="40000"/>
                          </a:schemeClr>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0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VIETNAM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42</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8000954"/>
                  </a:ext>
                </a:extLst>
              </a:tr>
            </a:tbl>
          </a:graphicData>
        </a:graphic>
      </p:graphicFrame>
      <p:sp>
        <p:nvSpPr>
          <p:cNvPr id="4" name="&quot;Not Allowed&quot; Symbol 3">
            <a:extLst>
              <a:ext uri="{FF2B5EF4-FFF2-40B4-BE49-F238E27FC236}">
                <a16:creationId xmlns:a16="http://schemas.microsoft.com/office/drawing/2014/main" id="{2F317D86-F32B-F7E0-21D7-C773C6913A6E}"/>
              </a:ext>
            </a:extLst>
          </p:cNvPr>
          <p:cNvSpPr/>
          <p:nvPr/>
        </p:nvSpPr>
        <p:spPr>
          <a:xfrm>
            <a:off x="2584382" y="3447080"/>
            <a:ext cx="689009" cy="622000"/>
          </a:xfrm>
          <a:prstGeom prst="noSmoking">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 name="TextBox 2">
            <a:extLst>
              <a:ext uri="{FF2B5EF4-FFF2-40B4-BE49-F238E27FC236}">
                <a16:creationId xmlns:a16="http://schemas.microsoft.com/office/drawing/2014/main" id="{646A6E39-5B8A-11F4-0667-DB49C707F12C}"/>
              </a:ext>
            </a:extLst>
          </p:cNvPr>
          <p:cNvSpPr txBox="1"/>
          <p:nvPr/>
        </p:nvSpPr>
        <p:spPr>
          <a:xfrm>
            <a:off x="5060662" y="994366"/>
            <a:ext cx="5850947" cy="3046988"/>
          </a:xfrm>
          <a:prstGeom prst="rect">
            <a:avLst/>
          </a:prstGeom>
          <a:solidFill>
            <a:schemeClr val="accent5">
              <a:lumMod val="75000"/>
            </a:schemeClr>
          </a:solidFill>
          <a:ln>
            <a:solidFill>
              <a:schemeClr val="tx1"/>
            </a:solidFill>
          </a:ln>
          <a:effectLst/>
          <a:scene3d>
            <a:camera prst="orthographicFront"/>
            <a:lightRig rig="threePt" dir="t"/>
          </a:scene3d>
          <a:sp3d>
            <a:bevelT prst="relaxedInset"/>
          </a:sp3d>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defRPr sz="3200" b="1">
                <a:solidFill>
                  <a:schemeClr val="bg1"/>
                </a:solidFill>
              </a:defRPr>
            </a:lvl1pPr>
          </a:lstStyle>
          <a:p>
            <a:r>
              <a:rPr lang="en-US" dirty="0"/>
              <a:t>District and county have view only access and will not see the Add/Modify Transmittal button for online membership processing.</a:t>
            </a:r>
          </a:p>
          <a:p>
            <a:endParaRPr lang="en-US" dirty="0"/>
          </a:p>
        </p:txBody>
      </p:sp>
      <p:sp>
        <p:nvSpPr>
          <p:cNvPr id="8" name="&quot;Not Allowed&quot; Symbol 7">
            <a:extLst>
              <a:ext uri="{FF2B5EF4-FFF2-40B4-BE49-F238E27FC236}">
                <a16:creationId xmlns:a16="http://schemas.microsoft.com/office/drawing/2014/main" id="{4318AADA-E02A-55DA-E4C6-AAC8B4E3E142}"/>
              </a:ext>
            </a:extLst>
          </p:cNvPr>
          <p:cNvSpPr/>
          <p:nvPr/>
        </p:nvSpPr>
        <p:spPr>
          <a:xfrm>
            <a:off x="12167385" y="337123"/>
            <a:ext cx="689009" cy="622000"/>
          </a:xfrm>
          <a:prstGeom prst="noSmoking">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custDataLst>
      <p:tags r:id="rId1"/>
    </p:custDataLst>
    <p:extLst>
      <p:ext uri="{BB962C8B-B14F-4D97-AF65-F5344CB8AC3E}">
        <p14:creationId xmlns:p14="http://schemas.microsoft.com/office/powerpoint/2010/main" val="524964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ppt_w</p:attrName>
                                        </p:attrNameLst>
                                      </p:cBhvr>
                                      <p:tavLst>
                                        <p:tav tm="0">
                                          <p:val>
                                            <p:fltVal val="0"/>
                                          </p:val>
                                        </p:tav>
                                        <p:tav tm="100000">
                                          <p:val>
                                            <p:strVal val="#ppt_w"/>
                                          </p:val>
                                        </p:tav>
                                      </p:tavLst>
                                    </p:anim>
                                    <p:anim calcmode="lin" valueType="num">
                                      <p:cBhvr>
                                        <p:cTn id="13" dur="1000" fill="hold"/>
                                        <p:tgtEl>
                                          <p:spTgt spid="8"/>
                                        </p:tgtEl>
                                        <p:attrNameLst>
                                          <p:attrName>ppt_h</p:attrName>
                                        </p:attrNameLst>
                                      </p:cBhvr>
                                      <p:tavLst>
                                        <p:tav tm="0">
                                          <p:val>
                                            <p:fltVal val="0"/>
                                          </p:val>
                                        </p:tav>
                                        <p:tav tm="100000">
                                          <p:val>
                                            <p:strVal val="#ppt_h"/>
                                          </p:val>
                                        </p:tav>
                                      </p:tavLst>
                                    </p:anim>
                                    <p:animEffect transition="in" filter="fade">
                                      <p:cBhvr>
                                        <p:cTn id="1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A5E07-394A-4CBD-0EB6-DB9287CB8F99}"/>
            </a:ext>
          </a:extLst>
        </p:cNvPr>
        <p:cNvGrpSpPr/>
        <p:nvPr/>
      </p:nvGrpSpPr>
      <p:grpSpPr>
        <a:xfrm>
          <a:off x="0" y="0"/>
          <a:ext cx="0" cy="0"/>
          <a:chOff x="0" y="0"/>
          <a:chExt cx="0" cy="0"/>
        </a:xfrm>
      </p:grpSpPr>
      <p:pic>
        <p:nvPicPr>
          <p:cNvPr id="43" name="Picture 42">
            <a:extLst>
              <a:ext uri="{FF2B5EF4-FFF2-40B4-BE49-F238E27FC236}">
                <a16:creationId xmlns:a16="http://schemas.microsoft.com/office/drawing/2014/main" id="{A0269C5F-0BA3-525B-E35C-ED516D96FC7A}"/>
              </a:ext>
            </a:extLst>
          </p:cNvPr>
          <p:cNvPicPr>
            <a:picLocks noChangeAspect="1"/>
          </p:cNvPicPr>
          <p:nvPr/>
        </p:nvPicPr>
        <p:blipFill>
          <a:blip r:embed="rId4"/>
          <a:stretch>
            <a:fillRect/>
          </a:stretch>
        </p:blipFill>
        <p:spPr>
          <a:xfrm>
            <a:off x="994980" y="0"/>
            <a:ext cx="14924474" cy="10063003"/>
          </a:xfrm>
          <a:prstGeom prst="rect">
            <a:avLst/>
          </a:prstGeom>
        </p:spPr>
      </p:pic>
      <p:sp>
        <p:nvSpPr>
          <p:cNvPr id="2" name="Rectangle 1">
            <a:extLst>
              <a:ext uri="{FF2B5EF4-FFF2-40B4-BE49-F238E27FC236}">
                <a16:creationId xmlns:a16="http://schemas.microsoft.com/office/drawing/2014/main" id="{E935C705-66BF-057C-0D89-F08697047F5A}"/>
              </a:ext>
            </a:extLst>
          </p:cNvPr>
          <p:cNvSpPr/>
          <p:nvPr/>
        </p:nvSpPr>
        <p:spPr>
          <a:xfrm>
            <a:off x="1490943" y="2754855"/>
            <a:ext cx="15692820" cy="77984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14174D56-0DE0-E9B9-DBAC-A720FBEFEBAA}"/>
              </a:ext>
            </a:extLst>
          </p:cNvPr>
          <p:cNvPicPr>
            <a:picLocks noChangeAspect="1"/>
          </p:cNvPicPr>
          <p:nvPr/>
        </p:nvPicPr>
        <p:blipFill>
          <a:blip r:embed="rId5"/>
          <a:stretch>
            <a:fillRect/>
          </a:stretch>
        </p:blipFill>
        <p:spPr>
          <a:xfrm>
            <a:off x="1090779" y="2795954"/>
            <a:ext cx="358171" cy="6835732"/>
          </a:xfrm>
          <a:prstGeom prst="rect">
            <a:avLst/>
          </a:prstGeom>
        </p:spPr>
      </p:pic>
      <p:sp>
        <p:nvSpPr>
          <p:cNvPr id="9" name="Rectangle 8">
            <a:extLst>
              <a:ext uri="{FF2B5EF4-FFF2-40B4-BE49-F238E27FC236}">
                <a16:creationId xmlns:a16="http://schemas.microsoft.com/office/drawing/2014/main" id="{50CFCEAF-671B-A497-E1F7-BB7484C90609}"/>
              </a:ext>
            </a:extLst>
          </p:cNvPr>
          <p:cNvSpPr/>
          <p:nvPr/>
        </p:nvSpPr>
        <p:spPr>
          <a:xfrm>
            <a:off x="994980" y="8991600"/>
            <a:ext cx="453970" cy="64008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543C3D76-4726-4E09-E7D2-8FC53BAF6BFF}"/>
              </a:ext>
            </a:extLst>
          </p:cNvPr>
          <p:cNvSpPr/>
          <p:nvPr/>
        </p:nvSpPr>
        <p:spPr>
          <a:xfrm>
            <a:off x="1090779" y="8394700"/>
            <a:ext cx="15158705" cy="149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926F4309-6757-F7DF-D259-FA6ECD8151C6}"/>
              </a:ext>
            </a:extLst>
          </p:cNvPr>
          <p:cNvSpPr txBox="1"/>
          <p:nvPr/>
        </p:nvSpPr>
        <p:spPr>
          <a:xfrm>
            <a:off x="4582886" y="490335"/>
            <a:ext cx="5932714" cy="584775"/>
          </a:xfrm>
          <a:prstGeom prst="rect">
            <a:avLst/>
          </a:prstGeom>
          <a:solidFill>
            <a:schemeClr val="bg1"/>
          </a:solidFill>
        </p:spPr>
        <p:txBody>
          <a:bodyPr wrap="square" rtlCol="0">
            <a:spAutoFit/>
          </a:bodyPr>
          <a:lstStyle/>
          <a:p>
            <a:pPr algn="l"/>
            <a:r>
              <a:rPr lang="en-US" sz="3200" b="1" dirty="0">
                <a:solidFill>
                  <a:srgbClr val="FF0000"/>
                </a:solidFill>
              </a:rPr>
              <a:t>Edit</a:t>
            </a:r>
          </a:p>
        </p:txBody>
      </p:sp>
      <p:graphicFrame>
        <p:nvGraphicFramePr>
          <p:cNvPr id="5" name="Table 4">
            <a:extLst>
              <a:ext uri="{FF2B5EF4-FFF2-40B4-BE49-F238E27FC236}">
                <a16:creationId xmlns:a16="http://schemas.microsoft.com/office/drawing/2014/main" id="{7A5B927C-E7B0-B970-DB5C-E4D32201B5CC}"/>
              </a:ext>
            </a:extLst>
          </p:cNvPr>
          <p:cNvGraphicFramePr>
            <a:graphicFrameLocks noGrp="1"/>
          </p:cNvGraphicFramePr>
          <p:nvPr>
            <p:extLst>
              <p:ext uri="{D42A27DB-BD31-4B8C-83A1-F6EECF244321}">
                <p14:modId xmlns:p14="http://schemas.microsoft.com/office/powerpoint/2010/main" val="1376767401"/>
              </p:ext>
            </p:extLst>
          </p:nvPr>
        </p:nvGraphicFramePr>
        <p:xfrm>
          <a:off x="1448950" y="2757195"/>
          <a:ext cx="14300042" cy="6234411"/>
        </p:xfrm>
        <a:graphic>
          <a:graphicData uri="http://schemas.openxmlformats.org/drawingml/2006/table">
            <a:tbl>
              <a:tblPr firstRow="1" bandRow="1">
                <a:tableStyleId>{D27102A9-8310-4765-A935-A1911B00CA55}</a:tableStyleId>
              </a:tblPr>
              <a:tblGrid>
                <a:gridCol w="1038896">
                  <a:extLst>
                    <a:ext uri="{9D8B030D-6E8A-4147-A177-3AD203B41FA5}">
                      <a16:colId xmlns:a16="http://schemas.microsoft.com/office/drawing/2014/main" val="1181324809"/>
                    </a:ext>
                  </a:extLst>
                </a:gridCol>
                <a:gridCol w="944880">
                  <a:extLst>
                    <a:ext uri="{9D8B030D-6E8A-4147-A177-3AD203B41FA5}">
                      <a16:colId xmlns:a16="http://schemas.microsoft.com/office/drawing/2014/main" val="265809915"/>
                    </a:ext>
                  </a:extLst>
                </a:gridCol>
                <a:gridCol w="1396015">
                  <a:extLst>
                    <a:ext uri="{9D8B030D-6E8A-4147-A177-3AD203B41FA5}">
                      <a16:colId xmlns:a16="http://schemas.microsoft.com/office/drawing/2014/main" val="2659719416"/>
                    </a:ext>
                  </a:extLst>
                </a:gridCol>
                <a:gridCol w="944880">
                  <a:extLst>
                    <a:ext uri="{9D8B030D-6E8A-4147-A177-3AD203B41FA5}">
                      <a16:colId xmlns:a16="http://schemas.microsoft.com/office/drawing/2014/main" val="1117015927"/>
                    </a:ext>
                  </a:extLst>
                </a:gridCol>
                <a:gridCol w="1264920">
                  <a:extLst>
                    <a:ext uri="{9D8B030D-6E8A-4147-A177-3AD203B41FA5}">
                      <a16:colId xmlns:a16="http://schemas.microsoft.com/office/drawing/2014/main" val="3035661314"/>
                    </a:ext>
                  </a:extLst>
                </a:gridCol>
                <a:gridCol w="1082040">
                  <a:extLst>
                    <a:ext uri="{9D8B030D-6E8A-4147-A177-3AD203B41FA5}">
                      <a16:colId xmlns:a16="http://schemas.microsoft.com/office/drawing/2014/main" val="2486729835"/>
                    </a:ext>
                  </a:extLst>
                </a:gridCol>
                <a:gridCol w="2804160">
                  <a:extLst>
                    <a:ext uri="{9D8B030D-6E8A-4147-A177-3AD203B41FA5}">
                      <a16:colId xmlns:a16="http://schemas.microsoft.com/office/drawing/2014/main" val="3994607388"/>
                    </a:ext>
                  </a:extLst>
                </a:gridCol>
                <a:gridCol w="642808">
                  <a:extLst>
                    <a:ext uri="{9D8B030D-6E8A-4147-A177-3AD203B41FA5}">
                      <a16:colId xmlns:a16="http://schemas.microsoft.com/office/drawing/2014/main" val="3297068136"/>
                    </a:ext>
                  </a:extLst>
                </a:gridCol>
                <a:gridCol w="1536512">
                  <a:extLst>
                    <a:ext uri="{9D8B030D-6E8A-4147-A177-3AD203B41FA5}">
                      <a16:colId xmlns:a16="http://schemas.microsoft.com/office/drawing/2014/main" val="1951234670"/>
                    </a:ext>
                  </a:extLst>
                </a:gridCol>
                <a:gridCol w="1005840">
                  <a:extLst>
                    <a:ext uri="{9D8B030D-6E8A-4147-A177-3AD203B41FA5}">
                      <a16:colId xmlns:a16="http://schemas.microsoft.com/office/drawing/2014/main" val="3726049264"/>
                    </a:ext>
                  </a:extLst>
                </a:gridCol>
                <a:gridCol w="844251">
                  <a:extLst>
                    <a:ext uri="{9D8B030D-6E8A-4147-A177-3AD203B41FA5}">
                      <a16:colId xmlns:a16="http://schemas.microsoft.com/office/drawing/2014/main" val="3593747754"/>
                    </a:ext>
                  </a:extLst>
                </a:gridCol>
                <a:gridCol w="794840">
                  <a:extLst>
                    <a:ext uri="{9D8B030D-6E8A-4147-A177-3AD203B41FA5}">
                      <a16:colId xmlns:a16="http://schemas.microsoft.com/office/drawing/2014/main" val="2310945010"/>
                    </a:ext>
                  </a:extLst>
                </a:gridCol>
              </a:tblGrid>
              <a:tr h="687312">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400" b="0" i="0" u="none" strike="noStrike" dirty="0">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USAF</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VIETNAM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Expired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61407149"/>
                  </a:ext>
                </a:extLst>
              </a:tr>
              <a:tr h="716443">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PUFL renewal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USAF</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KOREA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49</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22330769"/>
                  </a:ext>
                </a:extLst>
              </a:tr>
              <a:tr h="687814">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400" b="0" i="0" u="none" strike="noStrike" dirty="0">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VIETNAM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2028</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36499409"/>
                  </a:ext>
                </a:extLst>
              </a:tr>
              <a:tr h="847071">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t"/>
                      <a:r>
                        <a:rPr lang="en-US" sz="1400" b="0" i="0" u="none" strike="noStrike" dirty="0">
                          <a:effectLst/>
                          <a:latin typeface="Arial" panose="020B0604020202020204" pitchFamily="34" charset="0"/>
                        </a:rPr>
                        <a: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1" i="0" u="none" strike="noStrike" dirty="0">
                        <a:solidFill>
                          <a:schemeClr val="tx2">
                            <a:lumMod val="60000"/>
                            <a:lumOff val="40000"/>
                          </a:schemeClr>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USN</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GW_TERRORISM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4463407"/>
                  </a:ext>
                </a:extLst>
              </a:tr>
              <a:tr h="805543">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1" i="0" u="none" strike="noStrike" dirty="0">
                          <a:solidFill>
                            <a:schemeClr val="tx2">
                              <a:lumMod val="60000"/>
                              <a:lumOff val="40000"/>
                            </a:schemeClr>
                          </a:solidFill>
                          <a:effectLst/>
                          <a:latin typeface="Arial" panose="020B0604020202020204" pitchFamily="34" charset="0"/>
                        </a:rPr>
                        <a:t>email 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OTHER</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Expired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112971"/>
                  </a:ext>
                </a:extLst>
              </a:tr>
              <a:tr h="698700">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400" b="0" i="0" u="none" strike="noStrike" dirty="0">
                          <a:solidFill>
                            <a:schemeClr val="tx1"/>
                          </a:solidFill>
                          <a:effectLst/>
                          <a:latin typeface="Arial" panose="020B0604020202020204" pitchFamily="34" charset="0"/>
                        </a:rPr>
                        <a:t>Phone</a:t>
                      </a:r>
                    </a:p>
                    <a:p>
                      <a:pPr algn="l" rtl="0" fontAlgn="t"/>
                      <a:endParaRPr lang="en-US" sz="1400" b="1" i="0" u="none" strike="noStrike" dirty="0">
                        <a:solidFill>
                          <a:schemeClr val="tx2">
                            <a:lumMod val="60000"/>
                            <a:lumOff val="40000"/>
                          </a:schemeClr>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USMC</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PERSIAN_GULF</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78276"/>
                  </a:ext>
                </a:extLst>
              </a:tr>
              <a:tr h="531386">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1" i="0" u="none" strike="noStrike" dirty="0">
                          <a:solidFill>
                            <a:schemeClr val="tx2">
                              <a:lumMod val="60000"/>
                              <a:lumOff val="40000"/>
                            </a:schemeClr>
                          </a:solidFill>
                          <a:effectLst/>
                          <a:latin typeface="Arial" panose="020B0604020202020204" pitchFamily="34" charset="0"/>
                        </a:rPr>
                        <a:t>email 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GW_TERRORISM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Expired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8129285"/>
                  </a:ext>
                </a:extLst>
              </a:tr>
              <a:tr h="0">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Department Life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1" i="0" u="none" strike="noStrike" dirty="0">
                        <a:solidFill>
                          <a:schemeClr val="tx2">
                            <a:lumMod val="60000"/>
                            <a:lumOff val="40000"/>
                          </a:schemeClr>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0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VIETNAM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42</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8000954"/>
                  </a:ext>
                </a:extLst>
              </a:tr>
              <a:tr h="825802">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1" i="0" u="none" strike="noStrike" dirty="0">
                        <a:solidFill>
                          <a:schemeClr val="tx2">
                            <a:lumMod val="60000"/>
                            <a:lumOff val="40000"/>
                          </a:schemeClr>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1" i="0" u="none" strike="noStrike" dirty="0">
                        <a:solidFill>
                          <a:schemeClr val="tx2">
                            <a:lumMod val="60000"/>
                            <a:lumOff val="40000"/>
                          </a:schemeClr>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0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75638203"/>
                  </a:ext>
                </a:extLst>
              </a:tr>
            </a:tbl>
          </a:graphicData>
        </a:graphic>
      </p:graphicFrame>
      <p:sp>
        <p:nvSpPr>
          <p:cNvPr id="8" name="Rectangle 7">
            <a:extLst>
              <a:ext uri="{FF2B5EF4-FFF2-40B4-BE49-F238E27FC236}">
                <a16:creationId xmlns:a16="http://schemas.microsoft.com/office/drawing/2014/main" id="{A37EF470-51FB-5246-F5CE-4A769161FBA7}"/>
              </a:ext>
            </a:extLst>
          </p:cNvPr>
          <p:cNvSpPr/>
          <p:nvPr/>
        </p:nvSpPr>
        <p:spPr>
          <a:xfrm>
            <a:off x="882165" y="8414543"/>
            <a:ext cx="15463118" cy="223021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Arrow: Right 3">
            <a:extLst>
              <a:ext uri="{FF2B5EF4-FFF2-40B4-BE49-F238E27FC236}">
                <a16:creationId xmlns:a16="http://schemas.microsoft.com/office/drawing/2014/main" id="{D1ED22EE-B184-5E64-E15B-5EDC8E38084E}"/>
              </a:ext>
            </a:extLst>
          </p:cNvPr>
          <p:cNvSpPr/>
          <p:nvPr/>
        </p:nvSpPr>
        <p:spPr>
          <a:xfrm>
            <a:off x="1475421" y="6140475"/>
            <a:ext cx="938984" cy="84811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74A8F444-DA68-D793-5614-E065FF1FE185}"/>
              </a:ext>
            </a:extLst>
          </p:cNvPr>
          <p:cNvSpPr txBox="1"/>
          <p:nvPr/>
        </p:nvSpPr>
        <p:spPr>
          <a:xfrm>
            <a:off x="1611733" y="4532056"/>
            <a:ext cx="14003981" cy="1569660"/>
          </a:xfrm>
          <a:prstGeom prst="rect">
            <a:avLst/>
          </a:prstGeom>
          <a:solidFill>
            <a:schemeClr val="accent5">
              <a:lumMod val="75000"/>
            </a:schemeClr>
          </a:solidFill>
          <a:ln>
            <a:solidFill>
              <a:schemeClr val="tx1"/>
            </a:solidFill>
          </a:ln>
          <a:effectLst/>
          <a:scene3d>
            <a:camera prst="orthographicFront"/>
            <a:lightRig rig="threePt" dir="t"/>
          </a:scene3d>
          <a:sp3d>
            <a:bevelT prst="relaxedInset"/>
          </a:sp3d>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defRPr sz="3200" b="1">
                <a:solidFill>
                  <a:schemeClr val="bg1"/>
                </a:solidFill>
              </a:defRPr>
            </a:lvl1pPr>
          </a:lstStyle>
          <a:p>
            <a:r>
              <a:rPr lang="en-US" dirty="0"/>
              <a:t>Click member’s name to edit and review additional member details.</a:t>
            </a:r>
          </a:p>
          <a:p>
            <a:endParaRPr lang="en-US" dirty="0"/>
          </a:p>
          <a:p>
            <a:endParaRPr lang="en-US" dirty="0"/>
          </a:p>
        </p:txBody>
      </p:sp>
    </p:spTree>
    <p:custDataLst>
      <p:tags r:id="rId1"/>
    </p:custDataLst>
    <p:extLst>
      <p:ext uri="{BB962C8B-B14F-4D97-AF65-F5344CB8AC3E}">
        <p14:creationId xmlns:p14="http://schemas.microsoft.com/office/powerpoint/2010/main" val="3603665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36D5E9D-CB37-1F92-6451-78E6025411D4}"/>
              </a:ext>
            </a:extLst>
          </p:cNvPr>
          <p:cNvSpPr>
            <a:spLocks noGrp="1"/>
          </p:cNvSpPr>
          <p:nvPr>
            <p:ph type="body" sz="quarter" idx="10"/>
          </p:nvPr>
        </p:nvSpPr>
        <p:spPr/>
        <p:txBody>
          <a:bodyPr>
            <a:normAutofit fontScale="92500"/>
          </a:bodyPr>
          <a:lstStyle/>
          <a:p>
            <a:r>
              <a:rPr lang="en-US" dirty="0"/>
              <a:t>MEMBER INFORMATION</a:t>
            </a:r>
          </a:p>
        </p:txBody>
      </p:sp>
      <p:pic>
        <p:nvPicPr>
          <p:cNvPr id="10" name="Picture 9">
            <a:extLst>
              <a:ext uri="{FF2B5EF4-FFF2-40B4-BE49-F238E27FC236}">
                <a16:creationId xmlns:a16="http://schemas.microsoft.com/office/drawing/2014/main" id="{4047AD60-7864-4197-E8C5-F6ADA7147B40}"/>
              </a:ext>
            </a:extLst>
          </p:cNvPr>
          <p:cNvPicPr>
            <a:picLocks noChangeAspect="1"/>
          </p:cNvPicPr>
          <p:nvPr/>
        </p:nvPicPr>
        <p:blipFill>
          <a:blip r:embed="rId3"/>
          <a:stretch>
            <a:fillRect/>
          </a:stretch>
        </p:blipFill>
        <p:spPr>
          <a:xfrm>
            <a:off x="634739" y="1368237"/>
            <a:ext cx="3963660" cy="7556451"/>
          </a:xfrm>
          <a:prstGeom prst="rect">
            <a:avLst/>
          </a:prstGeom>
        </p:spPr>
      </p:pic>
      <p:grpSp>
        <p:nvGrpSpPr>
          <p:cNvPr id="18" name="Group 17">
            <a:extLst>
              <a:ext uri="{FF2B5EF4-FFF2-40B4-BE49-F238E27FC236}">
                <a16:creationId xmlns:a16="http://schemas.microsoft.com/office/drawing/2014/main" id="{8177E978-4FBD-B9A9-0C0E-A64426B3208C}"/>
              </a:ext>
            </a:extLst>
          </p:cNvPr>
          <p:cNvGrpSpPr/>
          <p:nvPr/>
        </p:nvGrpSpPr>
        <p:grpSpPr>
          <a:xfrm>
            <a:off x="5866363" y="226963"/>
            <a:ext cx="10879259" cy="9299674"/>
            <a:chOff x="5866363" y="226963"/>
            <a:chExt cx="10879259" cy="9299674"/>
          </a:xfrm>
        </p:grpSpPr>
        <p:pic>
          <p:nvPicPr>
            <p:cNvPr id="11" name="Picture 10">
              <a:extLst>
                <a:ext uri="{FF2B5EF4-FFF2-40B4-BE49-F238E27FC236}">
                  <a16:creationId xmlns:a16="http://schemas.microsoft.com/office/drawing/2014/main" id="{C8CAFFF7-2A8B-D161-13D8-096ECB82CCDF}"/>
                </a:ext>
              </a:extLst>
            </p:cNvPr>
            <p:cNvPicPr>
              <a:picLocks noChangeAspect="1"/>
            </p:cNvPicPr>
            <p:nvPr/>
          </p:nvPicPr>
          <p:blipFill>
            <a:blip r:embed="rId4"/>
            <a:stretch>
              <a:fillRect/>
            </a:stretch>
          </p:blipFill>
          <p:spPr>
            <a:xfrm>
              <a:off x="5866363" y="226963"/>
              <a:ext cx="10879259" cy="9299674"/>
            </a:xfrm>
            <a:prstGeom prst="rect">
              <a:avLst/>
            </a:prstGeom>
          </p:spPr>
        </p:pic>
        <p:sp>
          <p:nvSpPr>
            <p:cNvPr id="13" name="Text Box 1">
              <a:extLst>
                <a:ext uri="{FF2B5EF4-FFF2-40B4-BE49-F238E27FC236}">
                  <a16:creationId xmlns:a16="http://schemas.microsoft.com/office/drawing/2014/main" id="{DE9A79F9-0886-CB1F-B812-A63B5A963953}"/>
                </a:ext>
              </a:extLst>
            </p:cNvPr>
            <p:cNvSpPr txBox="1"/>
            <p:nvPr/>
          </p:nvSpPr>
          <p:spPr>
            <a:xfrm>
              <a:off x="14928464" y="3441932"/>
              <a:ext cx="1708157" cy="379441"/>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40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sp>
          <p:nvSpPr>
            <p:cNvPr id="14" name="Text Box 1">
              <a:extLst>
                <a:ext uri="{FF2B5EF4-FFF2-40B4-BE49-F238E27FC236}">
                  <a16:creationId xmlns:a16="http://schemas.microsoft.com/office/drawing/2014/main" id="{A2551928-4A4C-3068-00D4-007D567DEF4B}"/>
                </a:ext>
              </a:extLst>
            </p:cNvPr>
            <p:cNvSpPr txBox="1"/>
            <p:nvPr/>
          </p:nvSpPr>
          <p:spPr>
            <a:xfrm>
              <a:off x="5980385" y="1465145"/>
              <a:ext cx="6889454" cy="418348"/>
            </a:xfrm>
            <a:prstGeom prst="rect">
              <a:avLst/>
            </a:prstGeom>
            <a:solidFill>
              <a:sysClr val="window" lastClr="FFFFFF"/>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Viewing: AcSample, Christopher [Member ID: 000123456789]</a:t>
              </a:r>
            </a:p>
          </p:txBody>
        </p:sp>
      </p:grpSp>
      <p:sp>
        <p:nvSpPr>
          <p:cNvPr id="19" name="TextBox 18">
            <a:extLst>
              <a:ext uri="{FF2B5EF4-FFF2-40B4-BE49-F238E27FC236}">
                <a16:creationId xmlns:a16="http://schemas.microsoft.com/office/drawing/2014/main" id="{FAA1529E-9C17-3067-36B4-2FF8AD2F7E8A}"/>
              </a:ext>
            </a:extLst>
          </p:cNvPr>
          <p:cNvSpPr txBox="1"/>
          <p:nvPr/>
        </p:nvSpPr>
        <p:spPr>
          <a:xfrm>
            <a:off x="6266403" y="2322255"/>
            <a:ext cx="7022480" cy="2554545"/>
          </a:xfrm>
          <a:prstGeom prst="rect">
            <a:avLst/>
          </a:prstGeom>
          <a:solidFill>
            <a:schemeClr val="tx2">
              <a:lumMod val="60000"/>
              <a:lumOff val="40000"/>
            </a:schemeClr>
          </a:solidFill>
          <a:ln w="38100">
            <a:solidFill>
              <a:schemeClr val="tx1"/>
            </a:solidFill>
          </a:ln>
          <a:effectLst/>
          <a:scene3d>
            <a:camera prst="perspectiveRight"/>
            <a:lightRig rig="threePt" dir="t"/>
          </a:scene3d>
          <a:sp3d>
            <a:bevelT prst="relaxedInset"/>
          </a:sp3d>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defRPr sz="3200" b="1">
                <a:solidFill>
                  <a:schemeClr val="bg1"/>
                </a:solidFill>
              </a:defRPr>
            </a:lvl1pPr>
          </a:lstStyle>
          <a:p>
            <a:r>
              <a:rPr lang="en-US" dirty="0"/>
              <a:t>LGN and SAL details display.</a:t>
            </a:r>
          </a:p>
          <a:p>
            <a:endParaRPr lang="en-US" dirty="0"/>
          </a:p>
          <a:p>
            <a:r>
              <a:rPr lang="en-US" dirty="0"/>
              <a:t>Both memberships should have the same ID#.</a:t>
            </a:r>
          </a:p>
          <a:p>
            <a:endParaRPr lang="en-US" dirty="0"/>
          </a:p>
        </p:txBody>
      </p:sp>
      <p:pic>
        <p:nvPicPr>
          <p:cNvPr id="4" name="Picture 3">
            <a:extLst>
              <a:ext uri="{FF2B5EF4-FFF2-40B4-BE49-F238E27FC236}">
                <a16:creationId xmlns:a16="http://schemas.microsoft.com/office/drawing/2014/main" id="{53D80170-8F3D-7EA5-32D9-C0B53C722F06}"/>
              </a:ext>
            </a:extLst>
          </p:cNvPr>
          <p:cNvPicPr>
            <a:picLocks noChangeAspect="1"/>
          </p:cNvPicPr>
          <p:nvPr/>
        </p:nvPicPr>
        <p:blipFill>
          <a:blip r:embed="rId5"/>
          <a:stretch>
            <a:fillRect/>
          </a:stretch>
        </p:blipFill>
        <p:spPr>
          <a:xfrm>
            <a:off x="13428467" y="5135785"/>
            <a:ext cx="3277057" cy="3848637"/>
          </a:xfrm>
          <a:prstGeom prst="rect">
            <a:avLst/>
          </a:prstGeom>
        </p:spPr>
      </p:pic>
      <p:sp>
        <p:nvSpPr>
          <p:cNvPr id="2" name="Rectangle: Rounded Corners 1">
            <a:extLst>
              <a:ext uri="{FF2B5EF4-FFF2-40B4-BE49-F238E27FC236}">
                <a16:creationId xmlns:a16="http://schemas.microsoft.com/office/drawing/2014/main" id="{661F5FE3-077A-0079-9CBB-380C25D6EBB8}"/>
              </a:ext>
            </a:extLst>
          </p:cNvPr>
          <p:cNvSpPr/>
          <p:nvPr/>
        </p:nvSpPr>
        <p:spPr>
          <a:xfrm>
            <a:off x="13318435" y="769177"/>
            <a:ext cx="3540815" cy="8467587"/>
          </a:xfrm>
          <a:prstGeom prst="roundRect">
            <a:avLst/>
          </a:prstGeom>
          <a:no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a:extLst>
              <a:ext uri="{FF2B5EF4-FFF2-40B4-BE49-F238E27FC236}">
                <a16:creationId xmlns:a16="http://schemas.microsoft.com/office/drawing/2014/main" id="{01F8A18F-B4D4-AE21-D070-31D21B8A7106}"/>
              </a:ext>
            </a:extLst>
          </p:cNvPr>
          <p:cNvGrpSpPr/>
          <p:nvPr/>
        </p:nvGrpSpPr>
        <p:grpSpPr>
          <a:xfrm>
            <a:off x="8029995" y="8485316"/>
            <a:ext cx="1390303" cy="673863"/>
            <a:chOff x="8029995" y="8485316"/>
            <a:chExt cx="1390303" cy="673863"/>
          </a:xfrm>
        </p:grpSpPr>
        <p:pic>
          <p:nvPicPr>
            <p:cNvPr id="5" name="Picture 4">
              <a:extLst>
                <a:ext uri="{FF2B5EF4-FFF2-40B4-BE49-F238E27FC236}">
                  <a16:creationId xmlns:a16="http://schemas.microsoft.com/office/drawing/2014/main" id="{A78D753C-EBB1-2C87-4337-8B892829EB35}"/>
                </a:ext>
              </a:extLst>
            </p:cNvPr>
            <p:cNvPicPr>
              <a:picLocks noChangeAspect="1"/>
            </p:cNvPicPr>
            <p:nvPr/>
          </p:nvPicPr>
          <p:blipFill>
            <a:blip r:embed="rId6"/>
            <a:stretch>
              <a:fillRect/>
            </a:stretch>
          </p:blipFill>
          <p:spPr>
            <a:xfrm>
              <a:off x="8029995" y="8488561"/>
              <a:ext cx="1280271" cy="670618"/>
            </a:xfrm>
            <a:prstGeom prst="rect">
              <a:avLst/>
            </a:prstGeom>
          </p:spPr>
        </p:pic>
        <p:sp>
          <p:nvSpPr>
            <p:cNvPr id="7" name="TextBox 6">
              <a:extLst>
                <a:ext uri="{FF2B5EF4-FFF2-40B4-BE49-F238E27FC236}">
                  <a16:creationId xmlns:a16="http://schemas.microsoft.com/office/drawing/2014/main" id="{83093BC5-0616-C388-785B-1E193E7F8A93}"/>
                </a:ext>
              </a:extLst>
            </p:cNvPr>
            <p:cNvSpPr txBox="1"/>
            <p:nvPr/>
          </p:nvSpPr>
          <p:spPr>
            <a:xfrm>
              <a:off x="8722202" y="8485316"/>
              <a:ext cx="698096" cy="276999"/>
            </a:xfrm>
            <a:prstGeom prst="rect">
              <a:avLst/>
            </a:prstGeom>
            <a:solidFill>
              <a:schemeClr val="bg1"/>
            </a:solidFill>
          </p:spPr>
          <p:txBody>
            <a:bodyPr wrap="square" rtlCol="0">
              <a:spAutoFit/>
            </a:bodyPr>
            <a:lstStyle/>
            <a:p>
              <a:r>
                <a:rPr lang="en-US" sz="1200" dirty="0"/>
                <a:t>4</a:t>
              </a:r>
            </a:p>
          </p:txBody>
        </p:sp>
      </p:grpSp>
    </p:spTree>
    <p:extLst>
      <p:ext uri="{BB962C8B-B14F-4D97-AF65-F5344CB8AC3E}">
        <p14:creationId xmlns:p14="http://schemas.microsoft.com/office/powerpoint/2010/main" val="3429744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childTnLst>
                                </p:cTn>
                              </p:par>
                            </p:childTnLst>
                          </p:cTn>
                        </p:par>
                        <p:par>
                          <p:cTn id="8" fill="hold">
                            <p:stCondLst>
                              <p:cond delay="1000"/>
                            </p:stCondLst>
                            <p:childTnLst>
                              <p:par>
                                <p:cTn id="9" presetID="22" presetClass="entr" presetSubtype="1" fill="hold" grpId="0" nodeType="afterEffect">
                                  <p:stCondLst>
                                    <p:cond delay="50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39801BE-8BF7-2B75-D8DB-99BE494CCC1C}"/>
              </a:ext>
            </a:extLst>
          </p:cNvPr>
          <p:cNvGrpSpPr/>
          <p:nvPr/>
        </p:nvGrpSpPr>
        <p:grpSpPr>
          <a:xfrm>
            <a:off x="5110989" y="226963"/>
            <a:ext cx="10879259" cy="9299674"/>
            <a:chOff x="5866363" y="226963"/>
            <a:chExt cx="10879259" cy="9299674"/>
          </a:xfrm>
        </p:grpSpPr>
        <p:pic>
          <p:nvPicPr>
            <p:cNvPr id="9" name="Picture 8">
              <a:extLst>
                <a:ext uri="{FF2B5EF4-FFF2-40B4-BE49-F238E27FC236}">
                  <a16:creationId xmlns:a16="http://schemas.microsoft.com/office/drawing/2014/main" id="{E9C105B3-2B90-07AA-9489-6353840DF66B}"/>
                </a:ext>
              </a:extLst>
            </p:cNvPr>
            <p:cNvPicPr>
              <a:picLocks noChangeAspect="1"/>
            </p:cNvPicPr>
            <p:nvPr/>
          </p:nvPicPr>
          <p:blipFill>
            <a:blip r:embed="rId3"/>
            <a:stretch>
              <a:fillRect/>
            </a:stretch>
          </p:blipFill>
          <p:spPr>
            <a:xfrm>
              <a:off x="5866363" y="226963"/>
              <a:ext cx="10879259" cy="9299674"/>
            </a:xfrm>
            <a:prstGeom prst="rect">
              <a:avLst/>
            </a:prstGeom>
          </p:spPr>
        </p:pic>
        <p:sp>
          <p:nvSpPr>
            <p:cNvPr id="20" name="Text Box 1">
              <a:extLst>
                <a:ext uri="{FF2B5EF4-FFF2-40B4-BE49-F238E27FC236}">
                  <a16:creationId xmlns:a16="http://schemas.microsoft.com/office/drawing/2014/main" id="{19529BA9-AB2D-6408-A132-F1AF66A48358}"/>
                </a:ext>
              </a:extLst>
            </p:cNvPr>
            <p:cNvSpPr txBox="1"/>
            <p:nvPr/>
          </p:nvSpPr>
          <p:spPr>
            <a:xfrm>
              <a:off x="14928464" y="3441932"/>
              <a:ext cx="1708157" cy="379441"/>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40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sp>
          <p:nvSpPr>
            <p:cNvPr id="21" name="Text Box 1">
              <a:extLst>
                <a:ext uri="{FF2B5EF4-FFF2-40B4-BE49-F238E27FC236}">
                  <a16:creationId xmlns:a16="http://schemas.microsoft.com/office/drawing/2014/main" id="{1C8190B0-40CA-DB3F-8565-C211B6ABD2B1}"/>
                </a:ext>
              </a:extLst>
            </p:cNvPr>
            <p:cNvSpPr txBox="1"/>
            <p:nvPr/>
          </p:nvSpPr>
          <p:spPr>
            <a:xfrm>
              <a:off x="5980385" y="1465145"/>
              <a:ext cx="6889454" cy="418348"/>
            </a:xfrm>
            <a:prstGeom prst="rect">
              <a:avLst/>
            </a:prstGeom>
            <a:solidFill>
              <a:sysClr val="window" lastClr="FFFFFF"/>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Viewing: AcSample, Christopher [Member ID: 000123456789]</a:t>
              </a:r>
            </a:p>
          </p:txBody>
        </p:sp>
      </p:grpSp>
      <p:sp>
        <p:nvSpPr>
          <p:cNvPr id="6" name="Text Placeholder 5">
            <a:extLst>
              <a:ext uri="{FF2B5EF4-FFF2-40B4-BE49-F238E27FC236}">
                <a16:creationId xmlns:a16="http://schemas.microsoft.com/office/drawing/2014/main" id="{036D5E9D-CB37-1F92-6451-78E6025411D4}"/>
              </a:ext>
            </a:extLst>
          </p:cNvPr>
          <p:cNvSpPr>
            <a:spLocks noGrp="1"/>
          </p:cNvSpPr>
          <p:nvPr>
            <p:ph type="body" sz="quarter" idx="10"/>
          </p:nvPr>
        </p:nvSpPr>
        <p:spPr/>
        <p:txBody>
          <a:bodyPr>
            <a:normAutofit fontScale="92500"/>
          </a:bodyPr>
          <a:lstStyle/>
          <a:p>
            <a:r>
              <a:rPr lang="en-US" dirty="0"/>
              <a:t>C0NTACT INFORMATION</a:t>
            </a:r>
          </a:p>
        </p:txBody>
      </p:sp>
      <p:pic>
        <p:nvPicPr>
          <p:cNvPr id="10" name="Picture 9">
            <a:extLst>
              <a:ext uri="{FF2B5EF4-FFF2-40B4-BE49-F238E27FC236}">
                <a16:creationId xmlns:a16="http://schemas.microsoft.com/office/drawing/2014/main" id="{4047AD60-7864-4197-E8C5-F6ADA7147B40}"/>
              </a:ext>
            </a:extLst>
          </p:cNvPr>
          <p:cNvPicPr>
            <a:picLocks noChangeAspect="1"/>
          </p:cNvPicPr>
          <p:nvPr/>
        </p:nvPicPr>
        <p:blipFill>
          <a:blip r:embed="rId4"/>
          <a:stretch>
            <a:fillRect/>
          </a:stretch>
        </p:blipFill>
        <p:spPr>
          <a:xfrm>
            <a:off x="568479" y="1368237"/>
            <a:ext cx="3963660" cy="7556451"/>
          </a:xfrm>
          <a:prstGeom prst="rect">
            <a:avLst/>
          </a:prstGeom>
        </p:spPr>
      </p:pic>
      <p:pic>
        <p:nvPicPr>
          <p:cNvPr id="2" name="Picture 1">
            <a:extLst>
              <a:ext uri="{FF2B5EF4-FFF2-40B4-BE49-F238E27FC236}">
                <a16:creationId xmlns:a16="http://schemas.microsoft.com/office/drawing/2014/main" id="{77BE05B2-0784-E860-03B2-F299724692E2}"/>
              </a:ext>
            </a:extLst>
          </p:cNvPr>
          <p:cNvPicPr>
            <a:picLocks noChangeAspect="1"/>
          </p:cNvPicPr>
          <p:nvPr/>
        </p:nvPicPr>
        <p:blipFill>
          <a:blip r:embed="rId5"/>
          <a:stretch>
            <a:fillRect/>
          </a:stretch>
        </p:blipFill>
        <p:spPr>
          <a:xfrm>
            <a:off x="12620084" y="5135785"/>
            <a:ext cx="3277057" cy="3848637"/>
          </a:xfrm>
          <a:prstGeom prst="rect">
            <a:avLst/>
          </a:prstGeom>
        </p:spPr>
      </p:pic>
      <p:sp>
        <p:nvSpPr>
          <p:cNvPr id="19" name="Rectangle: Rounded Corners 18">
            <a:extLst>
              <a:ext uri="{FF2B5EF4-FFF2-40B4-BE49-F238E27FC236}">
                <a16:creationId xmlns:a16="http://schemas.microsoft.com/office/drawing/2014/main" id="{75A11760-6A68-A9F6-84E3-D6B1F7CAE5EC}"/>
              </a:ext>
            </a:extLst>
          </p:cNvPr>
          <p:cNvSpPr/>
          <p:nvPr/>
        </p:nvSpPr>
        <p:spPr>
          <a:xfrm>
            <a:off x="12045920" y="3963312"/>
            <a:ext cx="653679" cy="1735123"/>
          </a:xfrm>
          <a:prstGeom prst="round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56277623-8BAA-6E97-2923-DAE8A0F017CD}"/>
              </a:ext>
            </a:extLst>
          </p:cNvPr>
          <p:cNvSpPr/>
          <p:nvPr/>
        </p:nvSpPr>
        <p:spPr>
          <a:xfrm>
            <a:off x="-172278" y="0"/>
            <a:ext cx="5958854" cy="143750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B840F0F9-EAB7-76C5-76B5-AC2BC8EC473C}"/>
              </a:ext>
            </a:extLst>
          </p:cNvPr>
          <p:cNvSpPr txBox="1"/>
          <p:nvPr/>
        </p:nvSpPr>
        <p:spPr>
          <a:xfrm>
            <a:off x="-13253" y="0"/>
            <a:ext cx="17340263" cy="584775"/>
          </a:xfrm>
          <a:prstGeom prst="rect">
            <a:avLst/>
          </a:prstGeom>
          <a:solidFill>
            <a:schemeClr val="accent5">
              <a:lumMod val="75000"/>
            </a:schemeClr>
          </a:solidFill>
          <a:ln>
            <a:solidFill>
              <a:schemeClr val="tx1"/>
            </a:solidFill>
          </a:ln>
          <a:effectLst/>
          <a:scene3d>
            <a:camera prst="orthographicFront"/>
            <a:lightRig rig="threePt" dir="t"/>
          </a:scene3d>
          <a:sp3d>
            <a:bevelT prst="relaxedInset"/>
          </a:sp3d>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defRPr sz="3200" b="1">
                <a:solidFill>
                  <a:schemeClr val="bg1"/>
                </a:solidFill>
              </a:defRPr>
            </a:lvl1pPr>
          </a:lstStyle>
          <a:p>
            <a:pPr algn="ctr"/>
            <a:r>
              <a:rPr lang="en-US" dirty="0"/>
              <a:t>Address and Contact Information (phone/email)</a:t>
            </a:r>
          </a:p>
        </p:txBody>
      </p:sp>
      <p:pic>
        <p:nvPicPr>
          <p:cNvPr id="16" name="Picture 15">
            <a:extLst>
              <a:ext uri="{FF2B5EF4-FFF2-40B4-BE49-F238E27FC236}">
                <a16:creationId xmlns:a16="http://schemas.microsoft.com/office/drawing/2014/main" id="{490901FC-1088-189F-82CC-4AEBECFD1A47}"/>
              </a:ext>
            </a:extLst>
          </p:cNvPr>
          <p:cNvPicPr>
            <a:picLocks noChangeAspect="1"/>
          </p:cNvPicPr>
          <p:nvPr/>
        </p:nvPicPr>
        <p:blipFill>
          <a:blip r:embed="rId6"/>
          <a:stretch>
            <a:fillRect/>
          </a:stretch>
        </p:blipFill>
        <p:spPr>
          <a:xfrm>
            <a:off x="6603047" y="2599321"/>
            <a:ext cx="5161594" cy="4249582"/>
          </a:xfrm>
          <a:prstGeom prst="rect">
            <a:avLst/>
          </a:prstGeom>
          <a:effectLst>
            <a:glow rad="228600">
              <a:schemeClr val="accent5">
                <a:satMod val="175000"/>
                <a:alpha val="40000"/>
              </a:schemeClr>
            </a:glow>
          </a:effectLst>
        </p:spPr>
      </p:pic>
      <p:grpSp>
        <p:nvGrpSpPr>
          <p:cNvPr id="3" name="Group 2">
            <a:extLst>
              <a:ext uri="{FF2B5EF4-FFF2-40B4-BE49-F238E27FC236}">
                <a16:creationId xmlns:a16="http://schemas.microsoft.com/office/drawing/2014/main" id="{59DEF7E5-D95A-9662-F457-26039DB9D63C}"/>
              </a:ext>
            </a:extLst>
          </p:cNvPr>
          <p:cNvGrpSpPr/>
          <p:nvPr/>
        </p:nvGrpSpPr>
        <p:grpSpPr>
          <a:xfrm>
            <a:off x="7266575" y="8485315"/>
            <a:ext cx="1390303" cy="673863"/>
            <a:chOff x="8029995" y="8485316"/>
            <a:chExt cx="1390303" cy="673863"/>
          </a:xfrm>
        </p:grpSpPr>
        <p:pic>
          <p:nvPicPr>
            <p:cNvPr id="4" name="Picture 3">
              <a:extLst>
                <a:ext uri="{FF2B5EF4-FFF2-40B4-BE49-F238E27FC236}">
                  <a16:creationId xmlns:a16="http://schemas.microsoft.com/office/drawing/2014/main" id="{BF259DA6-287E-91C5-026A-37F237423B59}"/>
                </a:ext>
              </a:extLst>
            </p:cNvPr>
            <p:cNvPicPr>
              <a:picLocks noChangeAspect="1"/>
            </p:cNvPicPr>
            <p:nvPr/>
          </p:nvPicPr>
          <p:blipFill>
            <a:blip r:embed="rId7"/>
            <a:stretch>
              <a:fillRect/>
            </a:stretch>
          </p:blipFill>
          <p:spPr>
            <a:xfrm>
              <a:off x="8029995" y="8488561"/>
              <a:ext cx="1280271" cy="670618"/>
            </a:xfrm>
            <a:prstGeom prst="rect">
              <a:avLst/>
            </a:prstGeom>
          </p:spPr>
        </p:pic>
        <p:sp>
          <p:nvSpPr>
            <p:cNvPr id="5" name="TextBox 4">
              <a:extLst>
                <a:ext uri="{FF2B5EF4-FFF2-40B4-BE49-F238E27FC236}">
                  <a16:creationId xmlns:a16="http://schemas.microsoft.com/office/drawing/2014/main" id="{7A9BB687-9F8B-CBB3-6C6B-6579F9F0B835}"/>
                </a:ext>
              </a:extLst>
            </p:cNvPr>
            <p:cNvSpPr txBox="1"/>
            <p:nvPr/>
          </p:nvSpPr>
          <p:spPr>
            <a:xfrm>
              <a:off x="8722202" y="8485316"/>
              <a:ext cx="698096" cy="276999"/>
            </a:xfrm>
            <a:prstGeom prst="rect">
              <a:avLst/>
            </a:prstGeom>
            <a:solidFill>
              <a:schemeClr val="bg1"/>
            </a:solidFill>
          </p:spPr>
          <p:txBody>
            <a:bodyPr wrap="square" rtlCol="0">
              <a:spAutoFit/>
            </a:bodyPr>
            <a:lstStyle/>
            <a:p>
              <a:r>
                <a:rPr lang="en-US" sz="1200" dirty="0"/>
                <a:t>4</a:t>
              </a:r>
            </a:p>
          </p:txBody>
        </p:sp>
      </p:grpSp>
    </p:spTree>
    <p:extLst>
      <p:ext uri="{BB962C8B-B14F-4D97-AF65-F5344CB8AC3E}">
        <p14:creationId xmlns:p14="http://schemas.microsoft.com/office/powerpoint/2010/main" val="761211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Effect transition="in" filter="fade">
                                      <p:cBhvr>
                                        <p:cTn id="9" dur="1000"/>
                                        <p:tgtEl>
                                          <p:spTgt spid="16"/>
                                        </p:tgtEl>
                                      </p:cBhvr>
                                    </p:animEffect>
                                  </p:childTnLst>
                                </p:cTn>
                              </p:par>
                            </p:childTnLst>
                          </p:cTn>
                        </p:par>
                        <p:par>
                          <p:cTn id="10" fill="hold">
                            <p:stCondLst>
                              <p:cond delay="1000"/>
                            </p:stCondLst>
                            <p:childTnLst>
                              <p:par>
                                <p:cTn id="11" presetID="22" presetClass="entr" presetSubtype="1" fill="hold" grpId="0"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up)">
                                      <p:cBhvr>
                                        <p:cTn id="13"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EA559-8C53-43AB-509F-357E0778A768}"/>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23C5A9D6-A3FE-181F-3F00-168EC59C0BCD}"/>
              </a:ext>
            </a:extLst>
          </p:cNvPr>
          <p:cNvSpPr/>
          <p:nvPr/>
        </p:nvSpPr>
        <p:spPr>
          <a:xfrm>
            <a:off x="7281863" y="535332"/>
            <a:ext cx="10058400" cy="9218268"/>
          </a:xfrm>
          <a:prstGeom prst="rect">
            <a:avLst/>
          </a:prstGeom>
          <a:solidFill>
            <a:schemeClr val="bg2">
              <a:lumMod val="50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5">
            <a:extLst>
              <a:ext uri="{FF2B5EF4-FFF2-40B4-BE49-F238E27FC236}">
                <a16:creationId xmlns:a16="http://schemas.microsoft.com/office/drawing/2014/main" id="{EB7D43DB-F546-763D-9A45-08B7DABC06D0}"/>
              </a:ext>
            </a:extLst>
          </p:cNvPr>
          <p:cNvSpPr>
            <a:spLocks noGrp="1"/>
          </p:cNvSpPr>
          <p:nvPr>
            <p:ph type="body" sz="quarter" idx="10"/>
          </p:nvPr>
        </p:nvSpPr>
        <p:spPr/>
        <p:txBody>
          <a:bodyPr>
            <a:normAutofit fontScale="92500"/>
          </a:bodyPr>
          <a:lstStyle/>
          <a:p>
            <a:r>
              <a:rPr lang="en-US" dirty="0"/>
              <a:t>C0NTACT INFORMATION</a:t>
            </a:r>
          </a:p>
        </p:txBody>
      </p:sp>
      <p:sp>
        <p:nvSpPr>
          <p:cNvPr id="8" name="Rectangle 7">
            <a:extLst>
              <a:ext uri="{FF2B5EF4-FFF2-40B4-BE49-F238E27FC236}">
                <a16:creationId xmlns:a16="http://schemas.microsoft.com/office/drawing/2014/main" id="{68B2F0E6-D618-273A-960B-215DB872963F}"/>
              </a:ext>
            </a:extLst>
          </p:cNvPr>
          <p:cNvSpPr/>
          <p:nvPr/>
        </p:nvSpPr>
        <p:spPr>
          <a:xfrm>
            <a:off x="-172278" y="0"/>
            <a:ext cx="5958854" cy="143750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0EB8F71F-5F0F-E620-24B6-EB77856C7676}"/>
              </a:ext>
            </a:extLst>
          </p:cNvPr>
          <p:cNvSpPr txBox="1"/>
          <p:nvPr/>
        </p:nvSpPr>
        <p:spPr>
          <a:xfrm>
            <a:off x="-13253" y="0"/>
            <a:ext cx="17340263" cy="584775"/>
          </a:xfrm>
          <a:prstGeom prst="rect">
            <a:avLst/>
          </a:prstGeom>
          <a:solidFill>
            <a:schemeClr val="accent5">
              <a:lumMod val="75000"/>
            </a:schemeClr>
          </a:solidFill>
          <a:ln>
            <a:solidFill>
              <a:schemeClr val="tx1"/>
            </a:solidFill>
          </a:ln>
          <a:effectLst/>
          <a:scene3d>
            <a:camera prst="orthographicFront"/>
            <a:lightRig rig="threePt" dir="t"/>
          </a:scene3d>
          <a:sp3d>
            <a:bevelT prst="relaxedInset"/>
          </a:sp3d>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defRPr sz="3200" b="1">
                <a:solidFill>
                  <a:schemeClr val="bg1"/>
                </a:solidFill>
              </a:defRPr>
            </a:lvl1pPr>
          </a:lstStyle>
          <a:p>
            <a:pPr algn="ctr"/>
            <a:r>
              <a:rPr lang="en-US" dirty="0"/>
              <a:t>PRIMARY Address and Contact Information (phone/email)</a:t>
            </a:r>
          </a:p>
        </p:txBody>
      </p:sp>
      <p:grpSp>
        <p:nvGrpSpPr>
          <p:cNvPr id="16" name="Group 15">
            <a:extLst>
              <a:ext uri="{FF2B5EF4-FFF2-40B4-BE49-F238E27FC236}">
                <a16:creationId xmlns:a16="http://schemas.microsoft.com/office/drawing/2014/main" id="{AF4B7239-DA92-E886-531C-94B513E4729E}"/>
              </a:ext>
            </a:extLst>
          </p:cNvPr>
          <p:cNvGrpSpPr/>
          <p:nvPr/>
        </p:nvGrpSpPr>
        <p:grpSpPr>
          <a:xfrm>
            <a:off x="676873" y="979027"/>
            <a:ext cx="5280174" cy="3299644"/>
            <a:chOff x="481013" y="3827018"/>
            <a:chExt cx="2764347" cy="1667108"/>
          </a:xfrm>
        </p:grpSpPr>
        <p:pic>
          <p:nvPicPr>
            <p:cNvPr id="13" name="Picture 12">
              <a:extLst>
                <a:ext uri="{FF2B5EF4-FFF2-40B4-BE49-F238E27FC236}">
                  <a16:creationId xmlns:a16="http://schemas.microsoft.com/office/drawing/2014/main" id="{4DA0B944-9C88-CBA8-188D-6B9EEE62E534}"/>
                </a:ext>
              </a:extLst>
            </p:cNvPr>
            <p:cNvPicPr>
              <a:picLocks noChangeAspect="1"/>
            </p:cNvPicPr>
            <p:nvPr/>
          </p:nvPicPr>
          <p:blipFill>
            <a:blip r:embed="rId3"/>
            <a:stretch>
              <a:fillRect/>
            </a:stretch>
          </p:blipFill>
          <p:spPr>
            <a:xfrm>
              <a:off x="481013" y="3827018"/>
              <a:ext cx="2343477" cy="1667108"/>
            </a:xfrm>
            <a:prstGeom prst="rect">
              <a:avLst/>
            </a:prstGeom>
          </p:spPr>
        </p:pic>
        <p:pic>
          <p:nvPicPr>
            <p:cNvPr id="15" name="Picture 14">
              <a:extLst>
                <a:ext uri="{FF2B5EF4-FFF2-40B4-BE49-F238E27FC236}">
                  <a16:creationId xmlns:a16="http://schemas.microsoft.com/office/drawing/2014/main" id="{91636449-B467-8571-EC66-CAC2E92985BF}"/>
                </a:ext>
              </a:extLst>
            </p:cNvPr>
            <p:cNvPicPr>
              <a:picLocks noChangeAspect="1"/>
            </p:cNvPicPr>
            <p:nvPr/>
          </p:nvPicPr>
          <p:blipFill>
            <a:blip r:embed="rId4"/>
            <a:stretch>
              <a:fillRect/>
            </a:stretch>
          </p:blipFill>
          <p:spPr>
            <a:xfrm>
              <a:off x="2807149" y="4184255"/>
              <a:ext cx="438211" cy="952633"/>
            </a:xfrm>
            <a:prstGeom prst="rect">
              <a:avLst/>
            </a:prstGeom>
          </p:spPr>
        </p:pic>
      </p:grpSp>
      <p:sp>
        <p:nvSpPr>
          <p:cNvPr id="17" name="Rectangle: Rounded Corners 16">
            <a:extLst>
              <a:ext uri="{FF2B5EF4-FFF2-40B4-BE49-F238E27FC236}">
                <a16:creationId xmlns:a16="http://schemas.microsoft.com/office/drawing/2014/main" id="{4123C917-CA07-AA71-9056-AA4DD0FCDAA0}"/>
              </a:ext>
            </a:extLst>
          </p:cNvPr>
          <p:cNvSpPr/>
          <p:nvPr/>
        </p:nvSpPr>
        <p:spPr>
          <a:xfrm>
            <a:off x="5303368" y="1686093"/>
            <a:ext cx="653679" cy="394252"/>
          </a:xfrm>
          <a:prstGeom prst="round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Rounded Corners 21">
            <a:extLst>
              <a:ext uri="{FF2B5EF4-FFF2-40B4-BE49-F238E27FC236}">
                <a16:creationId xmlns:a16="http://schemas.microsoft.com/office/drawing/2014/main" id="{F4B6BFE0-2D53-4986-91DD-D0FAC5F1AE2E}"/>
              </a:ext>
            </a:extLst>
          </p:cNvPr>
          <p:cNvSpPr/>
          <p:nvPr/>
        </p:nvSpPr>
        <p:spPr>
          <a:xfrm>
            <a:off x="5283490" y="3163711"/>
            <a:ext cx="653679" cy="394252"/>
          </a:xfrm>
          <a:prstGeom prst="round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4" name="Group 23">
            <a:extLst>
              <a:ext uri="{FF2B5EF4-FFF2-40B4-BE49-F238E27FC236}">
                <a16:creationId xmlns:a16="http://schemas.microsoft.com/office/drawing/2014/main" id="{8BC4EB07-2EA9-A8A7-7623-91190FC122D9}"/>
              </a:ext>
            </a:extLst>
          </p:cNvPr>
          <p:cNvGrpSpPr/>
          <p:nvPr/>
        </p:nvGrpSpPr>
        <p:grpSpPr>
          <a:xfrm>
            <a:off x="9128690" y="876452"/>
            <a:ext cx="6364745" cy="8536027"/>
            <a:chOff x="9128690" y="876452"/>
            <a:chExt cx="6364745" cy="8536027"/>
          </a:xfrm>
        </p:grpSpPr>
        <p:pic>
          <p:nvPicPr>
            <p:cNvPr id="11" name="Picture 10">
              <a:extLst>
                <a:ext uri="{FF2B5EF4-FFF2-40B4-BE49-F238E27FC236}">
                  <a16:creationId xmlns:a16="http://schemas.microsoft.com/office/drawing/2014/main" id="{1EF43EB6-15B8-6902-0D2E-E9BD7AD57864}"/>
                </a:ext>
              </a:extLst>
            </p:cNvPr>
            <p:cNvPicPr>
              <a:picLocks noChangeAspect="1"/>
            </p:cNvPicPr>
            <p:nvPr/>
          </p:nvPicPr>
          <p:blipFill>
            <a:blip r:embed="rId5"/>
            <a:stretch>
              <a:fillRect/>
            </a:stretch>
          </p:blipFill>
          <p:spPr>
            <a:xfrm>
              <a:off x="9128690" y="876452"/>
              <a:ext cx="6364745" cy="8536027"/>
            </a:xfrm>
            <a:prstGeom prst="rect">
              <a:avLst/>
            </a:prstGeom>
            <a:ln>
              <a:solidFill>
                <a:schemeClr val="tx1"/>
              </a:solidFill>
            </a:ln>
          </p:spPr>
        </p:pic>
        <p:sp>
          <p:nvSpPr>
            <p:cNvPr id="23" name="&quot;Not Allowed&quot; Symbol 22">
              <a:extLst>
                <a:ext uri="{FF2B5EF4-FFF2-40B4-BE49-F238E27FC236}">
                  <a16:creationId xmlns:a16="http://schemas.microsoft.com/office/drawing/2014/main" id="{7E0FEECD-A329-FECF-417A-BA90B7F99442}"/>
                </a:ext>
              </a:extLst>
            </p:cNvPr>
            <p:cNvSpPr/>
            <p:nvPr/>
          </p:nvSpPr>
          <p:spPr>
            <a:xfrm>
              <a:off x="10052104" y="3487103"/>
              <a:ext cx="465884" cy="395784"/>
            </a:xfrm>
            <a:prstGeom prst="noSmoking">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1087979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up)">
                                      <p:cBhvr>
                                        <p:cTn id="7" dur="1000"/>
                                        <p:tgtEl>
                                          <p:spTgt spid="17"/>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wipe(up)">
                                      <p:cBhvr>
                                        <p:cTn id="11" dur="1000"/>
                                        <p:tgtEl>
                                          <p:spTgt spid="22"/>
                                        </p:tgtEl>
                                      </p:cBhvr>
                                    </p:animEffect>
                                  </p:childTnLst>
                                </p:cTn>
                              </p:par>
                            </p:childTnLst>
                          </p:cTn>
                        </p:par>
                        <p:par>
                          <p:cTn id="12" fill="hold">
                            <p:stCondLst>
                              <p:cond delay="2000"/>
                            </p:stCondLst>
                            <p:childTnLst>
                              <p:par>
                                <p:cTn id="13" presetID="53" presetClass="entr" presetSubtype="16" fill="hold" nodeType="after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p:cTn id="15" dur="1000" fill="hold"/>
                                        <p:tgtEl>
                                          <p:spTgt spid="24"/>
                                        </p:tgtEl>
                                        <p:attrNameLst>
                                          <p:attrName>ppt_w</p:attrName>
                                        </p:attrNameLst>
                                      </p:cBhvr>
                                      <p:tavLst>
                                        <p:tav tm="0">
                                          <p:val>
                                            <p:fltVal val="0"/>
                                          </p:val>
                                        </p:tav>
                                        <p:tav tm="100000">
                                          <p:val>
                                            <p:strVal val="#ppt_w"/>
                                          </p:val>
                                        </p:tav>
                                      </p:tavLst>
                                    </p:anim>
                                    <p:anim calcmode="lin" valueType="num">
                                      <p:cBhvr>
                                        <p:cTn id="16" dur="1000" fill="hold"/>
                                        <p:tgtEl>
                                          <p:spTgt spid="24"/>
                                        </p:tgtEl>
                                        <p:attrNameLst>
                                          <p:attrName>ppt_h</p:attrName>
                                        </p:attrNameLst>
                                      </p:cBhvr>
                                      <p:tavLst>
                                        <p:tav tm="0">
                                          <p:val>
                                            <p:fltVal val="0"/>
                                          </p:val>
                                        </p:tav>
                                        <p:tav tm="100000">
                                          <p:val>
                                            <p:strVal val="#ppt_h"/>
                                          </p:val>
                                        </p:tav>
                                      </p:tavLst>
                                    </p:anim>
                                    <p:animEffect transition="in" filter="fade">
                                      <p:cBhvr>
                                        <p:cTn id="17"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36D5E9D-CB37-1F92-6451-78E6025411D4}"/>
              </a:ext>
            </a:extLst>
          </p:cNvPr>
          <p:cNvSpPr>
            <a:spLocks noGrp="1"/>
          </p:cNvSpPr>
          <p:nvPr>
            <p:ph type="body" sz="quarter" idx="10"/>
          </p:nvPr>
        </p:nvSpPr>
        <p:spPr/>
        <p:txBody>
          <a:bodyPr>
            <a:normAutofit fontScale="92500"/>
          </a:bodyPr>
          <a:lstStyle/>
          <a:p>
            <a:pPr>
              <a:tabLst>
                <a:tab pos="3833813" algn="l"/>
              </a:tabLst>
            </a:pPr>
            <a:r>
              <a:rPr lang="en-US" dirty="0"/>
              <a:t>CONTACT INFORMATION</a:t>
            </a:r>
          </a:p>
        </p:txBody>
      </p:sp>
      <p:pic>
        <p:nvPicPr>
          <p:cNvPr id="10" name="Picture 9">
            <a:extLst>
              <a:ext uri="{FF2B5EF4-FFF2-40B4-BE49-F238E27FC236}">
                <a16:creationId xmlns:a16="http://schemas.microsoft.com/office/drawing/2014/main" id="{4047AD60-7864-4197-E8C5-F6ADA7147B40}"/>
              </a:ext>
            </a:extLst>
          </p:cNvPr>
          <p:cNvPicPr>
            <a:picLocks noChangeAspect="1"/>
          </p:cNvPicPr>
          <p:nvPr/>
        </p:nvPicPr>
        <p:blipFill>
          <a:blip r:embed="rId3"/>
          <a:stretch>
            <a:fillRect/>
          </a:stretch>
        </p:blipFill>
        <p:spPr>
          <a:xfrm>
            <a:off x="1125071" y="1368237"/>
            <a:ext cx="3963660" cy="7556451"/>
          </a:xfrm>
          <a:prstGeom prst="rect">
            <a:avLst/>
          </a:prstGeom>
        </p:spPr>
      </p:pic>
      <p:sp>
        <p:nvSpPr>
          <p:cNvPr id="19" name="Rectangle: Rounded Corners 18">
            <a:extLst>
              <a:ext uri="{FF2B5EF4-FFF2-40B4-BE49-F238E27FC236}">
                <a16:creationId xmlns:a16="http://schemas.microsoft.com/office/drawing/2014/main" id="{75A11760-6A68-A9F6-84E3-D6B1F7CAE5EC}"/>
              </a:ext>
            </a:extLst>
          </p:cNvPr>
          <p:cNvSpPr/>
          <p:nvPr/>
        </p:nvSpPr>
        <p:spPr>
          <a:xfrm>
            <a:off x="1652954" y="5820508"/>
            <a:ext cx="2127738" cy="439615"/>
          </a:xfrm>
          <a:prstGeom prst="round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86A529E4-737E-72A2-3DF2-394E80F9DCA4}"/>
              </a:ext>
            </a:extLst>
          </p:cNvPr>
          <p:cNvPicPr>
            <a:picLocks noChangeAspect="1"/>
          </p:cNvPicPr>
          <p:nvPr/>
        </p:nvPicPr>
        <p:blipFill>
          <a:blip r:embed="rId4"/>
          <a:stretch>
            <a:fillRect/>
          </a:stretch>
        </p:blipFill>
        <p:spPr>
          <a:xfrm>
            <a:off x="5745484" y="-520149"/>
            <a:ext cx="11224704" cy="8521290"/>
          </a:xfrm>
          <a:prstGeom prst="rect">
            <a:avLst/>
          </a:prstGeom>
        </p:spPr>
      </p:pic>
      <p:sp>
        <p:nvSpPr>
          <p:cNvPr id="2" name="Rectangle: Rounded Corners 1">
            <a:extLst>
              <a:ext uri="{FF2B5EF4-FFF2-40B4-BE49-F238E27FC236}">
                <a16:creationId xmlns:a16="http://schemas.microsoft.com/office/drawing/2014/main" id="{A9B2B179-FB3D-E0E5-30C0-7D33BC90BBD6}"/>
              </a:ext>
            </a:extLst>
          </p:cNvPr>
          <p:cNvSpPr/>
          <p:nvPr/>
        </p:nvSpPr>
        <p:spPr>
          <a:xfrm>
            <a:off x="10489740" y="421790"/>
            <a:ext cx="1494691" cy="307778"/>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5858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AF5FDE7C-2782-F361-09DE-F2B7BF319190}"/>
              </a:ext>
            </a:extLst>
          </p:cNvPr>
          <p:cNvGrpSpPr/>
          <p:nvPr/>
        </p:nvGrpSpPr>
        <p:grpSpPr>
          <a:xfrm>
            <a:off x="5865613" y="78436"/>
            <a:ext cx="10736094" cy="9053726"/>
            <a:chOff x="5865613" y="78436"/>
            <a:chExt cx="10736094" cy="9053726"/>
          </a:xfrm>
        </p:grpSpPr>
        <p:grpSp>
          <p:nvGrpSpPr>
            <p:cNvPr id="17" name="Group 16">
              <a:extLst>
                <a:ext uri="{FF2B5EF4-FFF2-40B4-BE49-F238E27FC236}">
                  <a16:creationId xmlns:a16="http://schemas.microsoft.com/office/drawing/2014/main" id="{98F7A340-7D83-F8B5-D004-257837C35258}"/>
                </a:ext>
              </a:extLst>
            </p:cNvPr>
            <p:cNvGrpSpPr/>
            <p:nvPr/>
          </p:nvGrpSpPr>
          <p:grpSpPr>
            <a:xfrm>
              <a:off x="5964104" y="120112"/>
              <a:ext cx="10637603" cy="9012050"/>
              <a:chOff x="6221647" y="360550"/>
              <a:chExt cx="10637603" cy="9012050"/>
            </a:xfrm>
          </p:grpSpPr>
          <p:pic>
            <p:nvPicPr>
              <p:cNvPr id="14" name="Picture 13">
                <a:extLst>
                  <a:ext uri="{FF2B5EF4-FFF2-40B4-BE49-F238E27FC236}">
                    <a16:creationId xmlns:a16="http://schemas.microsoft.com/office/drawing/2014/main" id="{1913EEB5-6660-6EC4-B919-77F9A18FD3C3}"/>
                  </a:ext>
                </a:extLst>
              </p:cNvPr>
              <p:cNvPicPr>
                <a:picLocks noChangeAspect="1"/>
              </p:cNvPicPr>
              <p:nvPr/>
            </p:nvPicPr>
            <p:blipFill>
              <a:blip r:embed="rId3"/>
              <a:stretch>
                <a:fillRect/>
              </a:stretch>
            </p:blipFill>
            <p:spPr>
              <a:xfrm>
                <a:off x="6221647" y="360550"/>
                <a:ext cx="10637603" cy="8275953"/>
              </a:xfrm>
              <a:prstGeom prst="rect">
                <a:avLst/>
              </a:prstGeom>
            </p:spPr>
          </p:pic>
          <p:sp>
            <p:nvSpPr>
              <p:cNvPr id="16" name="Rectangle 15">
                <a:extLst>
                  <a:ext uri="{FF2B5EF4-FFF2-40B4-BE49-F238E27FC236}">
                    <a16:creationId xmlns:a16="http://schemas.microsoft.com/office/drawing/2014/main" id="{02B40BDD-955E-2A10-BE10-21D880BF5C8A}"/>
                  </a:ext>
                </a:extLst>
              </p:cNvPr>
              <p:cNvSpPr/>
              <p:nvPr/>
            </p:nvSpPr>
            <p:spPr>
              <a:xfrm>
                <a:off x="6277708" y="8563708"/>
                <a:ext cx="10568354" cy="80889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8" name="Picture 17">
              <a:extLst>
                <a:ext uri="{FF2B5EF4-FFF2-40B4-BE49-F238E27FC236}">
                  <a16:creationId xmlns:a16="http://schemas.microsoft.com/office/drawing/2014/main" id="{60779C14-7199-8035-32E2-3A0DC2A4798F}"/>
                </a:ext>
              </a:extLst>
            </p:cNvPr>
            <p:cNvPicPr>
              <a:picLocks noChangeAspect="1"/>
            </p:cNvPicPr>
            <p:nvPr/>
          </p:nvPicPr>
          <p:blipFill>
            <a:blip r:embed="rId4"/>
            <a:stretch>
              <a:fillRect/>
            </a:stretch>
          </p:blipFill>
          <p:spPr>
            <a:xfrm>
              <a:off x="5865613" y="78436"/>
              <a:ext cx="10637652" cy="1688987"/>
            </a:xfrm>
            <a:prstGeom prst="rect">
              <a:avLst/>
            </a:prstGeom>
          </p:spPr>
        </p:pic>
      </p:grpSp>
      <p:sp>
        <p:nvSpPr>
          <p:cNvPr id="6" name="Text Placeholder 5">
            <a:extLst>
              <a:ext uri="{FF2B5EF4-FFF2-40B4-BE49-F238E27FC236}">
                <a16:creationId xmlns:a16="http://schemas.microsoft.com/office/drawing/2014/main" id="{036D5E9D-CB37-1F92-6451-78E6025411D4}"/>
              </a:ext>
            </a:extLst>
          </p:cNvPr>
          <p:cNvSpPr>
            <a:spLocks noGrp="1"/>
          </p:cNvSpPr>
          <p:nvPr>
            <p:ph type="body" sz="quarter" idx="10"/>
          </p:nvPr>
        </p:nvSpPr>
        <p:spPr/>
        <p:txBody>
          <a:bodyPr>
            <a:normAutofit fontScale="85000" lnSpcReduction="10000"/>
          </a:bodyPr>
          <a:lstStyle/>
          <a:p>
            <a:r>
              <a:rPr lang="en-US" dirty="0"/>
              <a:t>NAME &amp; DEMOGRAPHICS</a:t>
            </a:r>
          </a:p>
        </p:txBody>
      </p:sp>
      <p:pic>
        <p:nvPicPr>
          <p:cNvPr id="2" name="Picture 1">
            <a:extLst>
              <a:ext uri="{FF2B5EF4-FFF2-40B4-BE49-F238E27FC236}">
                <a16:creationId xmlns:a16="http://schemas.microsoft.com/office/drawing/2014/main" id="{9D4BB944-A10F-53EC-C01B-965A28A98BE5}"/>
              </a:ext>
            </a:extLst>
          </p:cNvPr>
          <p:cNvPicPr>
            <a:picLocks noChangeAspect="1"/>
          </p:cNvPicPr>
          <p:nvPr/>
        </p:nvPicPr>
        <p:blipFill>
          <a:blip r:embed="rId5"/>
          <a:stretch>
            <a:fillRect/>
          </a:stretch>
        </p:blipFill>
        <p:spPr>
          <a:xfrm>
            <a:off x="1125071" y="1368237"/>
            <a:ext cx="3963660" cy="7556451"/>
          </a:xfrm>
          <a:prstGeom prst="rect">
            <a:avLst/>
          </a:prstGeom>
        </p:spPr>
      </p:pic>
      <p:sp>
        <p:nvSpPr>
          <p:cNvPr id="4" name="Rectangle: Rounded Corners 3">
            <a:extLst>
              <a:ext uri="{FF2B5EF4-FFF2-40B4-BE49-F238E27FC236}">
                <a16:creationId xmlns:a16="http://schemas.microsoft.com/office/drawing/2014/main" id="{F6BE818F-EF8E-D7F8-6EC3-ACEFBE87D9DA}"/>
              </a:ext>
            </a:extLst>
          </p:cNvPr>
          <p:cNvSpPr/>
          <p:nvPr/>
        </p:nvSpPr>
        <p:spPr>
          <a:xfrm>
            <a:off x="1688123" y="4375475"/>
            <a:ext cx="2286000" cy="501325"/>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Rounded Corners 4">
            <a:extLst>
              <a:ext uri="{FF2B5EF4-FFF2-40B4-BE49-F238E27FC236}">
                <a16:creationId xmlns:a16="http://schemas.microsoft.com/office/drawing/2014/main" id="{DE67052A-9295-3A58-3BE6-C69ABC98C84E}"/>
              </a:ext>
            </a:extLst>
          </p:cNvPr>
          <p:cNvSpPr/>
          <p:nvPr/>
        </p:nvSpPr>
        <p:spPr>
          <a:xfrm>
            <a:off x="15421708" y="2151361"/>
            <a:ext cx="987016" cy="415994"/>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Rounded Corners 6">
            <a:extLst>
              <a:ext uri="{FF2B5EF4-FFF2-40B4-BE49-F238E27FC236}">
                <a16:creationId xmlns:a16="http://schemas.microsoft.com/office/drawing/2014/main" id="{78A8DBDF-64D9-8AAA-3971-3FB98DC33F9E}"/>
              </a:ext>
            </a:extLst>
          </p:cNvPr>
          <p:cNvSpPr/>
          <p:nvPr/>
        </p:nvSpPr>
        <p:spPr>
          <a:xfrm>
            <a:off x="11025044" y="120112"/>
            <a:ext cx="1828801" cy="343927"/>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 name="Picture 20">
            <a:extLst>
              <a:ext uri="{FF2B5EF4-FFF2-40B4-BE49-F238E27FC236}">
                <a16:creationId xmlns:a16="http://schemas.microsoft.com/office/drawing/2014/main" id="{342B920B-F1BF-8724-641A-3541863C5657}"/>
              </a:ext>
            </a:extLst>
          </p:cNvPr>
          <p:cNvPicPr>
            <a:picLocks noChangeAspect="1"/>
          </p:cNvPicPr>
          <p:nvPr/>
        </p:nvPicPr>
        <p:blipFill>
          <a:blip r:embed="rId6"/>
          <a:stretch>
            <a:fillRect/>
          </a:stretch>
        </p:blipFill>
        <p:spPr>
          <a:xfrm>
            <a:off x="6019221" y="5557218"/>
            <a:ext cx="10195971" cy="3078419"/>
          </a:xfrm>
          <a:prstGeom prst="rect">
            <a:avLst/>
          </a:prstGeom>
        </p:spPr>
      </p:pic>
      <p:grpSp>
        <p:nvGrpSpPr>
          <p:cNvPr id="3" name="Group 2">
            <a:extLst>
              <a:ext uri="{FF2B5EF4-FFF2-40B4-BE49-F238E27FC236}">
                <a16:creationId xmlns:a16="http://schemas.microsoft.com/office/drawing/2014/main" id="{5BBF8977-1282-112E-47F2-7F9A45CA3ED1}"/>
              </a:ext>
            </a:extLst>
          </p:cNvPr>
          <p:cNvGrpSpPr/>
          <p:nvPr/>
        </p:nvGrpSpPr>
        <p:grpSpPr>
          <a:xfrm>
            <a:off x="7974979" y="7763878"/>
            <a:ext cx="1390303" cy="673863"/>
            <a:chOff x="8029995" y="8485316"/>
            <a:chExt cx="1390303" cy="673863"/>
          </a:xfrm>
        </p:grpSpPr>
        <p:pic>
          <p:nvPicPr>
            <p:cNvPr id="8" name="Picture 7">
              <a:extLst>
                <a:ext uri="{FF2B5EF4-FFF2-40B4-BE49-F238E27FC236}">
                  <a16:creationId xmlns:a16="http://schemas.microsoft.com/office/drawing/2014/main" id="{CA8974F4-5895-A7CE-100A-22B91BC4AABF}"/>
                </a:ext>
              </a:extLst>
            </p:cNvPr>
            <p:cNvPicPr>
              <a:picLocks noChangeAspect="1"/>
            </p:cNvPicPr>
            <p:nvPr/>
          </p:nvPicPr>
          <p:blipFill>
            <a:blip r:embed="rId7"/>
            <a:stretch>
              <a:fillRect/>
            </a:stretch>
          </p:blipFill>
          <p:spPr>
            <a:xfrm>
              <a:off x="8029995" y="8488561"/>
              <a:ext cx="1280271" cy="670618"/>
            </a:xfrm>
            <a:prstGeom prst="rect">
              <a:avLst/>
            </a:prstGeom>
          </p:spPr>
        </p:pic>
        <p:sp>
          <p:nvSpPr>
            <p:cNvPr id="9" name="TextBox 8">
              <a:extLst>
                <a:ext uri="{FF2B5EF4-FFF2-40B4-BE49-F238E27FC236}">
                  <a16:creationId xmlns:a16="http://schemas.microsoft.com/office/drawing/2014/main" id="{56AF5A77-ED8C-AC6C-78B4-F260F567F4A5}"/>
                </a:ext>
              </a:extLst>
            </p:cNvPr>
            <p:cNvSpPr txBox="1"/>
            <p:nvPr/>
          </p:nvSpPr>
          <p:spPr>
            <a:xfrm>
              <a:off x="8722202" y="8485316"/>
              <a:ext cx="698096" cy="276999"/>
            </a:xfrm>
            <a:prstGeom prst="rect">
              <a:avLst/>
            </a:prstGeom>
            <a:solidFill>
              <a:schemeClr val="bg1"/>
            </a:solidFill>
          </p:spPr>
          <p:txBody>
            <a:bodyPr wrap="square" rtlCol="0">
              <a:spAutoFit/>
            </a:bodyPr>
            <a:lstStyle/>
            <a:p>
              <a:r>
                <a:rPr lang="en-US" sz="1200" dirty="0"/>
                <a:t>4</a:t>
              </a:r>
            </a:p>
          </p:txBody>
        </p:sp>
      </p:grpSp>
      <p:pic>
        <p:nvPicPr>
          <p:cNvPr id="19" name="Picture 18">
            <a:extLst>
              <a:ext uri="{FF2B5EF4-FFF2-40B4-BE49-F238E27FC236}">
                <a16:creationId xmlns:a16="http://schemas.microsoft.com/office/drawing/2014/main" id="{BB62C8CB-8017-F666-9833-2AE2C2293A18}"/>
              </a:ext>
            </a:extLst>
          </p:cNvPr>
          <p:cNvPicPr>
            <a:picLocks noChangeAspect="1"/>
          </p:cNvPicPr>
          <p:nvPr/>
        </p:nvPicPr>
        <p:blipFill>
          <a:blip r:embed="rId8"/>
          <a:stretch>
            <a:fillRect/>
          </a:stretch>
        </p:blipFill>
        <p:spPr>
          <a:xfrm>
            <a:off x="5839426" y="1357535"/>
            <a:ext cx="9389299" cy="7893104"/>
          </a:xfrm>
          <a:prstGeom prst="rect">
            <a:avLst/>
          </a:prstGeom>
          <a:ln w="28575">
            <a:solidFill>
              <a:schemeClr val="bg1"/>
            </a:solidFill>
          </a:ln>
          <a:effectLst>
            <a:glow rad="228600">
              <a:schemeClr val="accent3">
                <a:satMod val="175000"/>
                <a:alpha val="40000"/>
              </a:schemeClr>
            </a:glow>
          </a:effectLst>
        </p:spPr>
      </p:pic>
    </p:spTree>
    <p:extLst>
      <p:ext uri="{BB962C8B-B14F-4D97-AF65-F5344CB8AC3E}">
        <p14:creationId xmlns:p14="http://schemas.microsoft.com/office/powerpoint/2010/main" val="3958993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1000"/>
                                        <p:tgtEl>
                                          <p:spTgt spid="5"/>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ipe(up)">
                                      <p:cBhvr>
                                        <p:cTn id="16"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F2ADB561-D679-1DAF-A0A3-6E2331448043}"/>
              </a:ext>
            </a:extLst>
          </p:cNvPr>
          <p:cNvGrpSpPr/>
          <p:nvPr/>
        </p:nvGrpSpPr>
        <p:grpSpPr>
          <a:xfrm>
            <a:off x="5834236" y="132772"/>
            <a:ext cx="11070070" cy="9061704"/>
            <a:chOff x="5531638" y="70458"/>
            <a:chExt cx="11070070" cy="9061704"/>
          </a:xfrm>
        </p:grpSpPr>
        <p:grpSp>
          <p:nvGrpSpPr>
            <p:cNvPr id="24" name="Group 23">
              <a:extLst>
                <a:ext uri="{FF2B5EF4-FFF2-40B4-BE49-F238E27FC236}">
                  <a16:creationId xmlns:a16="http://schemas.microsoft.com/office/drawing/2014/main" id="{4AA97981-A597-6B23-F99D-025AF62F7BDC}"/>
                </a:ext>
              </a:extLst>
            </p:cNvPr>
            <p:cNvGrpSpPr/>
            <p:nvPr/>
          </p:nvGrpSpPr>
          <p:grpSpPr>
            <a:xfrm>
              <a:off x="5531638" y="70458"/>
              <a:ext cx="11070070" cy="9061704"/>
              <a:chOff x="5531638" y="70458"/>
              <a:chExt cx="11070070" cy="9061704"/>
            </a:xfrm>
          </p:grpSpPr>
          <p:grpSp>
            <p:nvGrpSpPr>
              <p:cNvPr id="8" name="Group 7">
                <a:extLst>
                  <a:ext uri="{FF2B5EF4-FFF2-40B4-BE49-F238E27FC236}">
                    <a16:creationId xmlns:a16="http://schemas.microsoft.com/office/drawing/2014/main" id="{8D4DDA19-A0ED-624A-447F-8F04A31E8104}"/>
                  </a:ext>
                </a:extLst>
              </p:cNvPr>
              <p:cNvGrpSpPr/>
              <p:nvPr/>
            </p:nvGrpSpPr>
            <p:grpSpPr>
              <a:xfrm>
                <a:off x="5531638" y="120112"/>
                <a:ext cx="11070070" cy="9012050"/>
                <a:chOff x="5789181" y="360550"/>
                <a:chExt cx="11070070" cy="9012050"/>
              </a:xfrm>
            </p:grpSpPr>
            <p:pic>
              <p:nvPicPr>
                <p:cNvPr id="18" name="Picture 17">
                  <a:extLst>
                    <a:ext uri="{FF2B5EF4-FFF2-40B4-BE49-F238E27FC236}">
                      <a16:creationId xmlns:a16="http://schemas.microsoft.com/office/drawing/2014/main" id="{AB7F9AD7-BBA3-85DA-AEAD-EEAB8B4AFE36}"/>
                    </a:ext>
                  </a:extLst>
                </p:cNvPr>
                <p:cNvPicPr>
                  <a:picLocks noChangeAspect="1"/>
                </p:cNvPicPr>
                <p:nvPr/>
              </p:nvPicPr>
              <p:blipFill>
                <a:blip r:embed="rId3"/>
                <a:stretch>
                  <a:fillRect/>
                </a:stretch>
              </p:blipFill>
              <p:spPr>
                <a:xfrm>
                  <a:off x="5789181" y="360550"/>
                  <a:ext cx="11070070" cy="8612408"/>
                </a:xfrm>
                <a:prstGeom prst="rect">
                  <a:avLst/>
                </a:prstGeom>
              </p:spPr>
            </p:pic>
            <p:sp>
              <p:nvSpPr>
                <p:cNvPr id="19" name="Rectangle 18">
                  <a:extLst>
                    <a:ext uri="{FF2B5EF4-FFF2-40B4-BE49-F238E27FC236}">
                      <a16:creationId xmlns:a16="http://schemas.microsoft.com/office/drawing/2014/main" id="{D50E50B5-4456-E621-302D-359C81B6D96C}"/>
                    </a:ext>
                  </a:extLst>
                </p:cNvPr>
                <p:cNvSpPr/>
                <p:nvPr/>
              </p:nvSpPr>
              <p:spPr>
                <a:xfrm>
                  <a:off x="6277708" y="8563708"/>
                  <a:ext cx="10568354" cy="80889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1" name="Picture 20">
                <a:extLst>
                  <a:ext uri="{FF2B5EF4-FFF2-40B4-BE49-F238E27FC236}">
                    <a16:creationId xmlns:a16="http://schemas.microsoft.com/office/drawing/2014/main" id="{5C976EC3-60D4-50BD-49FF-6A06D9656A18}"/>
                  </a:ext>
                </a:extLst>
              </p:cNvPr>
              <p:cNvPicPr>
                <a:picLocks noChangeAspect="1"/>
              </p:cNvPicPr>
              <p:nvPr/>
            </p:nvPicPr>
            <p:blipFill>
              <a:blip r:embed="rId4"/>
              <a:stretch>
                <a:fillRect/>
              </a:stretch>
            </p:blipFill>
            <p:spPr>
              <a:xfrm>
                <a:off x="5531638" y="70458"/>
                <a:ext cx="10637652" cy="1688987"/>
              </a:xfrm>
              <a:prstGeom prst="rect">
                <a:avLst/>
              </a:prstGeom>
            </p:spPr>
          </p:pic>
        </p:grpSp>
        <p:grpSp>
          <p:nvGrpSpPr>
            <p:cNvPr id="3" name="Group 2">
              <a:extLst>
                <a:ext uri="{FF2B5EF4-FFF2-40B4-BE49-F238E27FC236}">
                  <a16:creationId xmlns:a16="http://schemas.microsoft.com/office/drawing/2014/main" id="{59EF8005-4989-64D8-7B76-4B21F45DB4CB}"/>
                </a:ext>
              </a:extLst>
            </p:cNvPr>
            <p:cNvGrpSpPr/>
            <p:nvPr/>
          </p:nvGrpSpPr>
          <p:grpSpPr>
            <a:xfrm>
              <a:off x="7654939" y="7917201"/>
              <a:ext cx="1390303" cy="673863"/>
              <a:chOff x="8029995" y="8485316"/>
              <a:chExt cx="1390303" cy="673863"/>
            </a:xfrm>
          </p:grpSpPr>
          <p:pic>
            <p:nvPicPr>
              <p:cNvPr id="9" name="Picture 8">
                <a:extLst>
                  <a:ext uri="{FF2B5EF4-FFF2-40B4-BE49-F238E27FC236}">
                    <a16:creationId xmlns:a16="http://schemas.microsoft.com/office/drawing/2014/main" id="{7B740D16-BF37-5975-9DCB-1A457FE8989C}"/>
                  </a:ext>
                </a:extLst>
              </p:cNvPr>
              <p:cNvPicPr>
                <a:picLocks noChangeAspect="1"/>
              </p:cNvPicPr>
              <p:nvPr/>
            </p:nvPicPr>
            <p:blipFill>
              <a:blip r:embed="rId5"/>
              <a:stretch>
                <a:fillRect/>
              </a:stretch>
            </p:blipFill>
            <p:spPr>
              <a:xfrm>
                <a:off x="8029995" y="8488561"/>
                <a:ext cx="1280271" cy="670618"/>
              </a:xfrm>
              <a:prstGeom prst="rect">
                <a:avLst/>
              </a:prstGeom>
            </p:spPr>
          </p:pic>
          <p:sp>
            <p:nvSpPr>
              <p:cNvPr id="10" name="TextBox 9">
                <a:extLst>
                  <a:ext uri="{FF2B5EF4-FFF2-40B4-BE49-F238E27FC236}">
                    <a16:creationId xmlns:a16="http://schemas.microsoft.com/office/drawing/2014/main" id="{998FCF69-0497-4E49-70FC-5FF5156E12CA}"/>
                  </a:ext>
                </a:extLst>
              </p:cNvPr>
              <p:cNvSpPr txBox="1"/>
              <p:nvPr/>
            </p:nvSpPr>
            <p:spPr>
              <a:xfrm>
                <a:off x="8722202" y="8485316"/>
                <a:ext cx="698096" cy="276999"/>
              </a:xfrm>
              <a:prstGeom prst="rect">
                <a:avLst/>
              </a:prstGeom>
              <a:solidFill>
                <a:schemeClr val="bg1"/>
              </a:solidFill>
            </p:spPr>
            <p:txBody>
              <a:bodyPr wrap="square" rtlCol="0">
                <a:spAutoFit/>
              </a:bodyPr>
              <a:lstStyle/>
              <a:p>
                <a:r>
                  <a:rPr lang="en-US" sz="1200" dirty="0"/>
                  <a:t>4</a:t>
                </a:r>
              </a:p>
            </p:txBody>
          </p:sp>
        </p:grpSp>
        <p:sp>
          <p:nvSpPr>
            <p:cNvPr id="25" name="Rectangle 24">
              <a:extLst>
                <a:ext uri="{FF2B5EF4-FFF2-40B4-BE49-F238E27FC236}">
                  <a16:creationId xmlns:a16="http://schemas.microsoft.com/office/drawing/2014/main" id="{D5ADAB09-01A1-1B7A-D9A8-31B49DB5C32D}"/>
                </a:ext>
              </a:extLst>
            </p:cNvPr>
            <p:cNvSpPr/>
            <p:nvPr/>
          </p:nvSpPr>
          <p:spPr>
            <a:xfrm>
              <a:off x="6888480" y="6644640"/>
              <a:ext cx="1158240" cy="2286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 Placeholder 5">
            <a:extLst>
              <a:ext uri="{FF2B5EF4-FFF2-40B4-BE49-F238E27FC236}">
                <a16:creationId xmlns:a16="http://schemas.microsoft.com/office/drawing/2014/main" id="{036D5E9D-CB37-1F92-6451-78E6025411D4}"/>
              </a:ext>
            </a:extLst>
          </p:cNvPr>
          <p:cNvSpPr>
            <a:spLocks noGrp="1"/>
          </p:cNvSpPr>
          <p:nvPr>
            <p:ph type="body" sz="quarter" idx="10"/>
          </p:nvPr>
        </p:nvSpPr>
        <p:spPr/>
        <p:txBody>
          <a:bodyPr>
            <a:normAutofit fontScale="85000" lnSpcReduction="10000"/>
          </a:bodyPr>
          <a:lstStyle/>
          <a:p>
            <a:r>
              <a:rPr lang="en-US" dirty="0"/>
              <a:t>NAME &amp; DEMOGRAPHICS</a:t>
            </a:r>
          </a:p>
        </p:txBody>
      </p:sp>
      <p:pic>
        <p:nvPicPr>
          <p:cNvPr id="2" name="Picture 1">
            <a:extLst>
              <a:ext uri="{FF2B5EF4-FFF2-40B4-BE49-F238E27FC236}">
                <a16:creationId xmlns:a16="http://schemas.microsoft.com/office/drawing/2014/main" id="{9D4BB944-A10F-53EC-C01B-965A28A98BE5}"/>
              </a:ext>
            </a:extLst>
          </p:cNvPr>
          <p:cNvPicPr>
            <a:picLocks noChangeAspect="1"/>
          </p:cNvPicPr>
          <p:nvPr/>
        </p:nvPicPr>
        <p:blipFill>
          <a:blip r:embed="rId6"/>
          <a:stretch>
            <a:fillRect/>
          </a:stretch>
        </p:blipFill>
        <p:spPr>
          <a:xfrm>
            <a:off x="435957" y="1368237"/>
            <a:ext cx="3963660" cy="7556451"/>
          </a:xfrm>
          <a:prstGeom prst="rect">
            <a:avLst/>
          </a:prstGeom>
        </p:spPr>
      </p:pic>
      <p:sp>
        <p:nvSpPr>
          <p:cNvPr id="4" name="Rectangle: Rounded Corners 3">
            <a:extLst>
              <a:ext uri="{FF2B5EF4-FFF2-40B4-BE49-F238E27FC236}">
                <a16:creationId xmlns:a16="http://schemas.microsoft.com/office/drawing/2014/main" id="{F6BE818F-EF8E-D7F8-6EC3-ACEFBE87D9DA}"/>
              </a:ext>
            </a:extLst>
          </p:cNvPr>
          <p:cNvSpPr/>
          <p:nvPr/>
        </p:nvSpPr>
        <p:spPr>
          <a:xfrm>
            <a:off x="959253" y="4375475"/>
            <a:ext cx="2286000" cy="501325"/>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Rounded Corners 6">
            <a:extLst>
              <a:ext uri="{FF2B5EF4-FFF2-40B4-BE49-F238E27FC236}">
                <a16:creationId xmlns:a16="http://schemas.microsoft.com/office/drawing/2014/main" id="{762C0426-A546-AF1D-17FD-DB30C79EEBA3}"/>
              </a:ext>
            </a:extLst>
          </p:cNvPr>
          <p:cNvSpPr/>
          <p:nvPr/>
        </p:nvSpPr>
        <p:spPr>
          <a:xfrm>
            <a:off x="10964443" y="241207"/>
            <a:ext cx="1828801" cy="306089"/>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Rounded Corners 4">
            <a:extLst>
              <a:ext uri="{FF2B5EF4-FFF2-40B4-BE49-F238E27FC236}">
                <a16:creationId xmlns:a16="http://schemas.microsoft.com/office/drawing/2014/main" id="{DE67052A-9295-3A58-3BE6-C69ABC98C84E}"/>
              </a:ext>
            </a:extLst>
          </p:cNvPr>
          <p:cNvSpPr/>
          <p:nvPr/>
        </p:nvSpPr>
        <p:spPr>
          <a:xfrm>
            <a:off x="15772228" y="5995361"/>
            <a:ext cx="987016" cy="415994"/>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a:extLst>
              <a:ext uri="{FF2B5EF4-FFF2-40B4-BE49-F238E27FC236}">
                <a16:creationId xmlns:a16="http://schemas.microsoft.com/office/drawing/2014/main" id="{434D323F-F086-708E-B1B5-2E918D354AB2}"/>
              </a:ext>
            </a:extLst>
          </p:cNvPr>
          <p:cNvPicPr>
            <a:picLocks noChangeAspect="1"/>
          </p:cNvPicPr>
          <p:nvPr/>
        </p:nvPicPr>
        <p:blipFill>
          <a:blip r:embed="rId7"/>
          <a:stretch>
            <a:fillRect/>
          </a:stretch>
        </p:blipFill>
        <p:spPr>
          <a:xfrm>
            <a:off x="5834236" y="2434702"/>
            <a:ext cx="9041174" cy="6218676"/>
          </a:xfrm>
          <a:prstGeom prst="rect">
            <a:avLst/>
          </a:prstGeom>
          <a:effectLst>
            <a:glow rad="228600">
              <a:schemeClr val="accent3">
                <a:satMod val="175000"/>
                <a:alpha val="40000"/>
              </a:schemeClr>
            </a:glow>
          </a:effectLst>
        </p:spPr>
      </p:pic>
    </p:spTree>
    <p:extLst>
      <p:ext uri="{BB962C8B-B14F-4D97-AF65-F5344CB8AC3E}">
        <p14:creationId xmlns:p14="http://schemas.microsoft.com/office/powerpoint/2010/main" val="1973428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1000"/>
                                        <p:tgtEl>
                                          <p:spTgt spid="7"/>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1000"/>
                                        <p:tgtEl>
                                          <p:spTgt spid="5"/>
                                        </p:tgtEl>
                                      </p:cBhvr>
                                    </p:animEffect>
                                  </p:childTnLst>
                                </p:cTn>
                              </p:par>
                            </p:childTnLst>
                          </p:cTn>
                        </p:par>
                        <p:par>
                          <p:cTn id="12" fill="hold">
                            <p:stCondLst>
                              <p:cond delay="2000"/>
                            </p:stCondLst>
                            <p:childTnLst>
                              <p:par>
                                <p:cTn id="13" presetID="53" presetClass="entr" presetSubtype="16"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p:cTn id="15" dur="1000" fill="hold"/>
                                        <p:tgtEl>
                                          <p:spTgt spid="17"/>
                                        </p:tgtEl>
                                        <p:attrNameLst>
                                          <p:attrName>ppt_w</p:attrName>
                                        </p:attrNameLst>
                                      </p:cBhvr>
                                      <p:tavLst>
                                        <p:tav tm="0">
                                          <p:val>
                                            <p:fltVal val="0"/>
                                          </p:val>
                                        </p:tav>
                                        <p:tav tm="100000">
                                          <p:val>
                                            <p:strVal val="#ppt_w"/>
                                          </p:val>
                                        </p:tav>
                                      </p:tavLst>
                                    </p:anim>
                                    <p:anim calcmode="lin" valueType="num">
                                      <p:cBhvr>
                                        <p:cTn id="16" dur="1000" fill="hold"/>
                                        <p:tgtEl>
                                          <p:spTgt spid="17"/>
                                        </p:tgtEl>
                                        <p:attrNameLst>
                                          <p:attrName>ppt_h</p:attrName>
                                        </p:attrNameLst>
                                      </p:cBhvr>
                                      <p:tavLst>
                                        <p:tav tm="0">
                                          <p:val>
                                            <p:fltVal val="0"/>
                                          </p:val>
                                        </p:tav>
                                        <p:tav tm="100000">
                                          <p:val>
                                            <p:strVal val="#ppt_h"/>
                                          </p:val>
                                        </p:tav>
                                      </p:tavLst>
                                    </p:anim>
                                    <p:animEffect transition="in" filter="fade">
                                      <p:cBhvr>
                                        <p:cTn id="17"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60EE12FA-75E6-1A59-20C0-A6DE61FB3F7B}"/>
              </a:ext>
            </a:extLst>
          </p:cNvPr>
          <p:cNvGrpSpPr/>
          <p:nvPr/>
        </p:nvGrpSpPr>
        <p:grpSpPr>
          <a:xfrm>
            <a:off x="5580993" y="242799"/>
            <a:ext cx="11530323" cy="5309862"/>
            <a:chOff x="5580993" y="242799"/>
            <a:chExt cx="11530323" cy="5309862"/>
          </a:xfrm>
        </p:grpSpPr>
        <p:pic>
          <p:nvPicPr>
            <p:cNvPr id="17" name="Picture 16">
              <a:extLst>
                <a:ext uri="{FF2B5EF4-FFF2-40B4-BE49-F238E27FC236}">
                  <a16:creationId xmlns:a16="http://schemas.microsoft.com/office/drawing/2014/main" id="{08F312B3-CCD5-7FCC-94A7-6C8C9889C3A8}"/>
                </a:ext>
              </a:extLst>
            </p:cNvPr>
            <p:cNvPicPr>
              <a:picLocks noChangeAspect="1"/>
            </p:cNvPicPr>
            <p:nvPr/>
          </p:nvPicPr>
          <p:blipFill>
            <a:blip r:embed="rId3"/>
            <a:stretch>
              <a:fillRect/>
            </a:stretch>
          </p:blipFill>
          <p:spPr>
            <a:xfrm>
              <a:off x="5580993" y="242799"/>
              <a:ext cx="11530323" cy="5309862"/>
            </a:xfrm>
            <a:prstGeom prst="rect">
              <a:avLst/>
            </a:prstGeom>
          </p:spPr>
        </p:pic>
        <p:sp>
          <p:nvSpPr>
            <p:cNvPr id="18" name="Text Box 1">
              <a:extLst>
                <a:ext uri="{FF2B5EF4-FFF2-40B4-BE49-F238E27FC236}">
                  <a16:creationId xmlns:a16="http://schemas.microsoft.com/office/drawing/2014/main" id="{A2551928-4A4C-3068-00D4-007D567DEF4B}"/>
                </a:ext>
              </a:extLst>
            </p:cNvPr>
            <p:cNvSpPr txBox="1"/>
            <p:nvPr/>
          </p:nvSpPr>
          <p:spPr>
            <a:xfrm>
              <a:off x="5892875" y="1552915"/>
              <a:ext cx="6034081" cy="441001"/>
            </a:xfrm>
            <a:prstGeom prst="rect">
              <a:avLst/>
            </a:prstGeom>
            <a:solidFill>
              <a:sysClr val="window" lastClr="FFFFFF"/>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fontAlgn="base" hangingPunct="0">
                <a:lnSpc>
                  <a:spcPct val="115000"/>
                </a:lnSpc>
                <a:spcAft>
                  <a:spcPts val="800"/>
                </a:spcAft>
                <a:buNone/>
              </a:pPr>
              <a:r>
                <a:rPr lang="en-US" kern="100" dirty="0">
                  <a:solidFill>
                    <a:srgbClr val="5E5E5E"/>
                  </a:solidFill>
                  <a:effectLst/>
                  <a:latin typeface="Aptos" panose="020B0004020202020204" pitchFamily="34" charset="0"/>
                  <a:ea typeface="Aptos" panose="020B0004020202020204" pitchFamily="34" charset="0"/>
                  <a:cs typeface="Times New Roman" panose="02020603050405020304" pitchFamily="18" charset="0"/>
                </a:rPr>
                <a:t>Viewing: AcSample, Christopher [Member ID: 000123456789]</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p:txBody>
        </p:sp>
      </p:grpSp>
      <p:sp>
        <p:nvSpPr>
          <p:cNvPr id="6" name="Text Placeholder 5">
            <a:extLst>
              <a:ext uri="{FF2B5EF4-FFF2-40B4-BE49-F238E27FC236}">
                <a16:creationId xmlns:a16="http://schemas.microsoft.com/office/drawing/2014/main" id="{036D5E9D-CB37-1F92-6451-78E6025411D4}"/>
              </a:ext>
            </a:extLst>
          </p:cNvPr>
          <p:cNvSpPr>
            <a:spLocks noGrp="1"/>
          </p:cNvSpPr>
          <p:nvPr>
            <p:ph type="body" sz="quarter" idx="10"/>
          </p:nvPr>
        </p:nvSpPr>
        <p:spPr/>
        <p:txBody>
          <a:bodyPr>
            <a:normAutofit lnSpcReduction="10000"/>
          </a:bodyPr>
          <a:lstStyle/>
          <a:p>
            <a:r>
              <a:rPr lang="en-US" dirty="0"/>
              <a:t>ADDRESSES</a:t>
            </a:r>
          </a:p>
        </p:txBody>
      </p:sp>
      <p:pic>
        <p:nvPicPr>
          <p:cNvPr id="2" name="Picture 1">
            <a:extLst>
              <a:ext uri="{FF2B5EF4-FFF2-40B4-BE49-F238E27FC236}">
                <a16:creationId xmlns:a16="http://schemas.microsoft.com/office/drawing/2014/main" id="{D6A2F14C-586B-29E3-8074-98E00D5BBF95}"/>
              </a:ext>
            </a:extLst>
          </p:cNvPr>
          <p:cNvPicPr>
            <a:picLocks noChangeAspect="1"/>
          </p:cNvPicPr>
          <p:nvPr/>
        </p:nvPicPr>
        <p:blipFill>
          <a:blip r:embed="rId4"/>
          <a:stretch>
            <a:fillRect/>
          </a:stretch>
        </p:blipFill>
        <p:spPr>
          <a:xfrm>
            <a:off x="1125071" y="1368237"/>
            <a:ext cx="3963660" cy="7556451"/>
          </a:xfrm>
          <a:prstGeom prst="rect">
            <a:avLst/>
          </a:prstGeom>
        </p:spPr>
      </p:pic>
      <p:sp>
        <p:nvSpPr>
          <p:cNvPr id="5" name="Rectangle: Rounded Corners 4">
            <a:extLst>
              <a:ext uri="{FF2B5EF4-FFF2-40B4-BE49-F238E27FC236}">
                <a16:creationId xmlns:a16="http://schemas.microsoft.com/office/drawing/2014/main" id="{D1A6EE7C-CF39-522C-8B85-D17E03526114}"/>
              </a:ext>
            </a:extLst>
          </p:cNvPr>
          <p:cNvSpPr/>
          <p:nvPr/>
        </p:nvSpPr>
        <p:spPr>
          <a:xfrm>
            <a:off x="1602033" y="4876799"/>
            <a:ext cx="2286000" cy="501325"/>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Rounded Corners 8">
            <a:extLst>
              <a:ext uri="{FF2B5EF4-FFF2-40B4-BE49-F238E27FC236}">
                <a16:creationId xmlns:a16="http://schemas.microsoft.com/office/drawing/2014/main" id="{9490DA58-084F-7A13-7151-9861C0410BA9}"/>
              </a:ext>
            </a:extLst>
          </p:cNvPr>
          <p:cNvSpPr/>
          <p:nvPr/>
        </p:nvSpPr>
        <p:spPr>
          <a:xfrm>
            <a:off x="5565693" y="5157623"/>
            <a:ext cx="1489828" cy="441001"/>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Rounded Corners 15">
            <a:extLst>
              <a:ext uri="{FF2B5EF4-FFF2-40B4-BE49-F238E27FC236}">
                <a16:creationId xmlns:a16="http://schemas.microsoft.com/office/drawing/2014/main" id="{BFDC11CD-0FA5-62D0-629B-7E2D9FAFC39D}"/>
              </a:ext>
            </a:extLst>
          </p:cNvPr>
          <p:cNvSpPr/>
          <p:nvPr/>
        </p:nvSpPr>
        <p:spPr>
          <a:xfrm>
            <a:off x="10469106" y="294393"/>
            <a:ext cx="1398429" cy="294314"/>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19">
            <a:extLst>
              <a:ext uri="{FF2B5EF4-FFF2-40B4-BE49-F238E27FC236}">
                <a16:creationId xmlns:a16="http://schemas.microsoft.com/office/drawing/2014/main" id="{156D847E-BF0A-24DD-4ED5-4E2793D0115C}"/>
              </a:ext>
            </a:extLst>
          </p:cNvPr>
          <p:cNvPicPr>
            <a:picLocks noChangeAspect="1"/>
          </p:cNvPicPr>
          <p:nvPr/>
        </p:nvPicPr>
        <p:blipFill>
          <a:blip r:embed="rId5"/>
          <a:stretch>
            <a:fillRect/>
          </a:stretch>
        </p:blipFill>
        <p:spPr>
          <a:xfrm>
            <a:off x="9067297" y="1573162"/>
            <a:ext cx="7831983" cy="7618611"/>
          </a:xfrm>
          <a:prstGeom prst="rect">
            <a:avLst/>
          </a:prstGeom>
          <a:effectLst>
            <a:glow rad="228600">
              <a:schemeClr val="accent5">
                <a:satMod val="175000"/>
                <a:alpha val="40000"/>
              </a:schemeClr>
            </a:glow>
          </a:effectLst>
        </p:spPr>
      </p:pic>
    </p:spTree>
    <p:extLst>
      <p:ext uri="{BB962C8B-B14F-4D97-AF65-F5344CB8AC3E}">
        <p14:creationId xmlns:p14="http://schemas.microsoft.com/office/powerpoint/2010/main" val="2308794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1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up)">
                                      <p:cBhvr>
                                        <p:cTn id="12" dur="1000"/>
                                        <p:tgtEl>
                                          <p:spTgt spid="9"/>
                                        </p:tgtEl>
                                      </p:cBhvr>
                                    </p:animEffect>
                                  </p:childTnLst>
                                </p:cTn>
                              </p:par>
                            </p:childTnLst>
                          </p:cTn>
                        </p:par>
                        <p:par>
                          <p:cTn id="13" fill="hold">
                            <p:stCondLst>
                              <p:cond delay="1000"/>
                            </p:stCondLst>
                            <p:childTnLst>
                              <p:par>
                                <p:cTn id="14" presetID="53" presetClass="entr" presetSubtype="16" fill="hold" nodeType="afterEffect">
                                  <p:stCondLst>
                                    <p:cond delay="0"/>
                                  </p:stCondLst>
                                  <p:childTnLst>
                                    <p:set>
                                      <p:cBhvr>
                                        <p:cTn id="15" dur="1" fill="hold">
                                          <p:stCondLst>
                                            <p:cond delay="0"/>
                                          </p:stCondLst>
                                        </p:cTn>
                                        <p:tgtEl>
                                          <p:spTgt spid="20"/>
                                        </p:tgtEl>
                                        <p:attrNameLst>
                                          <p:attrName>style.visibility</p:attrName>
                                        </p:attrNameLst>
                                      </p:cBhvr>
                                      <p:to>
                                        <p:strVal val="visible"/>
                                      </p:to>
                                    </p:set>
                                    <p:anim calcmode="lin" valueType="num">
                                      <p:cBhvr>
                                        <p:cTn id="16" dur="1000" fill="hold"/>
                                        <p:tgtEl>
                                          <p:spTgt spid="20"/>
                                        </p:tgtEl>
                                        <p:attrNameLst>
                                          <p:attrName>ppt_w</p:attrName>
                                        </p:attrNameLst>
                                      </p:cBhvr>
                                      <p:tavLst>
                                        <p:tav tm="0">
                                          <p:val>
                                            <p:fltVal val="0"/>
                                          </p:val>
                                        </p:tav>
                                        <p:tav tm="100000">
                                          <p:val>
                                            <p:strVal val="#ppt_w"/>
                                          </p:val>
                                        </p:tav>
                                      </p:tavLst>
                                    </p:anim>
                                    <p:anim calcmode="lin" valueType="num">
                                      <p:cBhvr>
                                        <p:cTn id="17" dur="1000" fill="hold"/>
                                        <p:tgtEl>
                                          <p:spTgt spid="20"/>
                                        </p:tgtEl>
                                        <p:attrNameLst>
                                          <p:attrName>ppt_h</p:attrName>
                                        </p:attrNameLst>
                                      </p:cBhvr>
                                      <p:tavLst>
                                        <p:tav tm="0">
                                          <p:val>
                                            <p:fltVal val="0"/>
                                          </p:val>
                                        </p:tav>
                                        <p:tav tm="100000">
                                          <p:val>
                                            <p:strVal val="#ppt_h"/>
                                          </p:val>
                                        </p:tav>
                                      </p:tavLst>
                                    </p:anim>
                                    <p:animEffect transition="in" filter="fade">
                                      <p:cBhvr>
                                        <p:cTn id="18"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36D5E9D-CB37-1F92-6451-78E6025411D4}"/>
              </a:ext>
            </a:extLst>
          </p:cNvPr>
          <p:cNvSpPr>
            <a:spLocks noGrp="1"/>
          </p:cNvSpPr>
          <p:nvPr>
            <p:ph type="body" sz="quarter" idx="10"/>
          </p:nvPr>
        </p:nvSpPr>
        <p:spPr/>
        <p:txBody>
          <a:bodyPr>
            <a:normAutofit lnSpcReduction="10000"/>
          </a:bodyPr>
          <a:lstStyle/>
          <a:p>
            <a:r>
              <a:rPr lang="en-US" dirty="0"/>
              <a:t>ADDRESSES</a:t>
            </a:r>
          </a:p>
        </p:txBody>
      </p:sp>
      <p:pic>
        <p:nvPicPr>
          <p:cNvPr id="2" name="Picture 1">
            <a:extLst>
              <a:ext uri="{FF2B5EF4-FFF2-40B4-BE49-F238E27FC236}">
                <a16:creationId xmlns:a16="http://schemas.microsoft.com/office/drawing/2014/main" id="{27C8D2F1-4EDA-79B8-C759-5E924965A7E1}"/>
              </a:ext>
            </a:extLst>
          </p:cNvPr>
          <p:cNvPicPr>
            <a:picLocks noChangeAspect="1"/>
          </p:cNvPicPr>
          <p:nvPr/>
        </p:nvPicPr>
        <p:blipFill>
          <a:blip r:embed="rId3"/>
          <a:stretch>
            <a:fillRect/>
          </a:stretch>
        </p:blipFill>
        <p:spPr>
          <a:xfrm>
            <a:off x="1125071" y="1368237"/>
            <a:ext cx="3963660" cy="7556451"/>
          </a:xfrm>
          <a:prstGeom prst="rect">
            <a:avLst/>
          </a:prstGeom>
        </p:spPr>
      </p:pic>
      <p:sp>
        <p:nvSpPr>
          <p:cNvPr id="14" name="Rectangle: Rounded Corners 13">
            <a:extLst>
              <a:ext uri="{FF2B5EF4-FFF2-40B4-BE49-F238E27FC236}">
                <a16:creationId xmlns:a16="http://schemas.microsoft.com/office/drawing/2014/main" id="{0FA3F61D-0238-A90B-5B66-34FC62FBE061}"/>
              </a:ext>
            </a:extLst>
          </p:cNvPr>
          <p:cNvSpPr/>
          <p:nvPr/>
        </p:nvSpPr>
        <p:spPr>
          <a:xfrm>
            <a:off x="1602033" y="4876799"/>
            <a:ext cx="2286000" cy="501325"/>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5" name="Group 14">
            <a:extLst>
              <a:ext uri="{FF2B5EF4-FFF2-40B4-BE49-F238E27FC236}">
                <a16:creationId xmlns:a16="http://schemas.microsoft.com/office/drawing/2014/main" id="{9569B0F2-93F6-13AE-E0C1-070FC72F2CC0}"/>
              </a:ext>
            </a:extLst>
          </p:cNvPr>
          <p:cNvGrpSpPr/>
          <p:nvPr/>
        </p:nvGrpSpPr>
        <p:grpSpPr>
          <a:xfrm>
            <a:off x="5565693" y="146809"/>
            <a:ext cx="11600201" cy="7412231"/>
            <a:chOff x="5565693" y="0"/>
            <a:chExt cx="11600201" cy="7412231"/>
          </a:xfrm>
        </p:grpSpPr>
        <p:pic>
          <p:nvPicPr>
            <p:cNvPr id="10" name="Picture 9">
              <a:extLst>
                <a:ext uri="{FF2B5EF4-FFF2-40B4-BE49-F238E27FC236}">
                  <a16:creationId xmlns:a16="http://schemas.microsoft.com/office/drawing/2014/main" id="{BC9BCB4F-653C-69F9-5EA6-F05B740A92C9}"/>
                </a:ext>
              </a:extLst>
            </p:cNvPr>
            <p:cNvPicPr>
              <a:picLocks noChangeAspect="1"/>
            </p:cNvPicPr>
            <p:nvPr/>
          </p:nvPicPr>
          <p:blipFill>
            <a:blip r:embed="rId4"/>
            <a:stretch>
              <a:fillRect/>
            </a:stretch>
          </p:blipFill>
          <p:spPr>
            <a:xfrm>
              <a:off x="5565693" y="0"/>
              <a:ext cx="11600201" cy="7412231"/>
            </a:xfrm>
            <a:prstGeom prst="rect">
              <a:avLst/>
            </a:prstGeom>
          </p:spPr>
        </p:pic>
        <p:sp>
          <p:nvSpPr>
            <p:cNvPr id="11" name="Text Box 1">
              <a:extLst>
                <a:ext uri="{FF2B5EF4-FFF2-40B4-BE49-F238E27FC236}">
                  <a16:creationId xmlns:a16="http://schemas.microsoft.com/office/drawing/2014/main" id="{FB96FE71-B128-E541-9D98-385E8B946C1F}"/>
                </a:ext>
              </a:extLst>
            </p:cNvPr>
            <p:cNvSpPr txBox="1"/>
            <p:nvPr/>
          </p:nvSpPr>
          <p:spPr>
            <a:xfrm>
              <a:off x="5653090" y="1339777"/>
              <a:ext cx="6034081" cy="441001"/>
            </a:xfrm>
            <a:prstGeom prst="rect">
              <a:avLst/>
            </a:prstGeom>
            <a:solidFill>
              <a:sysClr val="window" lastClr="FFFFFF"/>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fontAlgn="base" hangingPunct="0">
                <a:lnSpc>
                  <a:spcPct val="115000"/>
                </a:lnSpc>
                <a:spcAft>
                  <a:spcPts val="800"/>
                </a:spcAft>
                <a:buNone/>
              </a:pPr>
              <a:r>
                <a:rPr lang="en-US" kern="100" dirty="0">
                  <a:solidFill>
                    <a:srgbClr val="5E5E5E"/>
                  </a:solidFill>
                  <a:effectLst/>
                  <a:latin typeface="Aptos" panose="020B0004020202020204" pitchFamily="34" charset="0"/>
                  <a:ea typeface="Aptos" panose="020B0004020202020204" pitchFamily="34" charset="0"/>
                  <a:cs typeface="Times New Roman" panose="02020603050405020304" pitchFamily="18" charset="0"/>
                </a:rPr>
                <a:t>Viewing: AcSample, Christopher [Member ID: 000123456789]</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p:txBody>
        </p:sp>
      </p:grpSp>
      <p:sp>
        <p:nvSpPr>
          <p:cNvPr id="5" name="TextBox 4">
            <a:extLst>
              <a:ext uri="{FF2B5EF4-FFF2-40B4-BE49-F238E27FC236}">
                <a16:creationId xmlns:a16="http://schemas.microsoft.com/office/drawing/2014/main" id="{762F758E-5AAF-76C0-3B9D-882E58339729}"/>
              </a:ext>
            </a:extLst>
          </p:cNvPr>
          <p:cNvSpPr txBox="1"/>
          <p:nvPr/>
        </p:nvSpPr>
        <p:spPr>
          <a:xfrm>
            <a:off x="4516006" y="4876799"/>
            <a:ext cx="1414390" cy="1569660"/>
          </a:xfrm>
          <a:prstGeom prst="rect">
            <a:avLst/>
          </a:prstGeom>
          <a:noFill/>
        </p:spPr>
        <p:txBody>
          <a:bodyPr wrap="square" rtlCol="0">
            <a:spAutoFit/>
          </a:bodyPr>
          <a:lstStyle/>
          <a:p>
            <a:r>
              <a:rPr lang="en-US" sz="9600" dirty="0">
                <a:solidFill>
                  <a:srgbClr val="FF0000"/>
                </a:solidFill>
              </a:rPr>
              <a:t>2</a:t>
            </a:r>
          </a:p>
        </p:txBody>
      </p:sp>
      <p:sp>
        <p:nvSpPr>
          <p:cNvPr id="7" name="TextBox 6">
            <a:extLst>
              <a:ext uri="{FF2B5EF4-FFF2-40B4-BE49-F238E27FC236}">
                <a16:creationId xmlns:a16="http://schemas.microsoft.com/office/drawing/2014/main" id="{A70D657C-6CB0-B32F-20AE-7AEB5DB2ED91}"/>
              </a:ext>
            </a:extLst>
          </p:cNvPr>
          <p:cNvSpPr txBox="1"/>
          <p:nvPr/>
        </p:nvSpPr>
        <p:spPr>
          <a:xfrm>
            <a:off x="4516006" y="2194560"/>
            <a:ext cx="1414390" cy="1569660"/>
          </a:xfrm>
          <a:prstGeom prst="rect">
            <a:avLst/>
          </a:prstGeom>
          <a:noFill/>
        </p:spPr>
        <p:txBody>
          <a:bodyPr wrap="square" rtlCol="0">
            <a:spAutoFit/>
          </a:bodyPr>
          <a:lstStyle/>
          <a:p>
            <a:r>
              <a:rPr lang="en-US" sz="9600" dirty="0">
                <a:solidFill>
                  <a:srgbClr val="FF0000"/>
                </a:solidFill>
              </a:rPr>
              <a:t>1</a:t>
            </a:r>
          </a:p>
        </p:txBody>
      </p:sp>
      <p:sp>
        <p:nvSpPr>
          <p:cNvPr id="3" name="Rectangle: Rounded Corners 2">
            <a:extLst>
              <a:ext uri="{FF2B5EF4-FFF2-40B4-BE49-F238E27FC236}">
                <a16:creationId xmlns:a16="http://schemas.microsoft.com/office/drawing/2014/main" id="{893873FD-FFBA-F547-2D65-18B00C9A5238}"/>
              </a:ext>
            </a:extLst>
          </p:cNvPr>
          <p:cNvSpPr/>
          <p:nvPr/>
        </p:nvSpPr>
        <p:spPr>
          <a:xfrm>
            <a:off x="10579312" y="146809"/>
            <a:ext cx="931985" cy="397608"/>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15150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up)">
                                      <p:cBhvr>
                                        <p:cTn id="10" dur="1000"/>
                                        <p:tgtEl>
                                          <p:spTgt spid="7"/>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6030AB4-6F21-6722-2193-F89C2FE92241}"/>
              </a:ext>
            </a:extLst>
          </p:cNvPr>
          <p:cNvSpPr/>
          <p:nvPr/>
        </p:nvSpPr>
        <p:spPr>
          <a:xfrm>
            <a:off x="-116114" y="203203"/>
            <a:ext cx="6530166" cy="19449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A2C8AD28-CC3C-D212-AACF-B56EE0FE992C}"/>
              </a:ext>
            </a:extLst>
          </p:cNvPr>
          <p:cNvPicPr>
            <a:picLocks noChangeAspect="1"/>
          </p:cNvPicPr>
          <p:nvPr/>
        </p:nvPicPr>
        <p:blipFill>
          <a:blip r:embed="rId3"/>
          <a:stretch>
            <a:fillRect/>
          </a:stretch>
        </p:blipFill>
        <p:spPr>
          <a:xfrm>
            <a:off x="1235914" y="571523"/>
            <a:ext cx="13823436" cy="13265183"/>
          </a:xfrm>
          <a:prstGeom prst="rect">
            <a:avLst/>
          </a:prstGeom>
          <a:ln w="28575">
            <a:solidFill>
              <a:schemeClr val="tx1"/>
            </a:solidFill>
          </a:ln>
        </p:spPr>
      </p:pic>
      <p:sp>
        <p:nvSpPr>
          <p:cNvPr id="5" name="TextBox 4">
            <a:extLst>
              <a:ext uri="{FF2B5EF4-FFF2-40B4-BE49-F238E27FC236}">
                <a16:creationId xmlns:a16="http://schemas.microsoft.com/office/drawing/2014/main" id="{8F5AD419-7E00-E6F5-AAF6-D0B276EE6D2C}"/>
              </a:ext>
            </a:extLst>
          </p:cNvPr>
          <p:cNvSpPr txBox="1"/>
          <p:nvPr/>
        </p:nvSpPr>
        <p:spPr>
          <a:xfrm>
            <a:off x="-116114" y="-13252"/>
            <a:ext cx="17439861" cy="584775"/>
          </a:xfrm>
          <a:prstGeom prst="rect">
            <a:avLst/>
          </a:prstGeom>
          <a:solidFill>
            <a:schemeClr val="accent5">
              <a:lumMod val="75000"/>
            </a:schemeClr>
          </a:solidFill>
          <a:ln>
            <a:solidFill>
              <a:schemeClr val="tx1"/>
            </a:solidFill>
          </a:ln>
          <a:effectLst/>
          <a:scene3d>
            <a:camera prst="orthographicFront"/>
            <a:lightRig rig="threePt" dir="t"/>
          </a:scene3d>
          <a:sp3d>
            <a:bevelT prst="relaxedInset"/>
          </a:sp3d>
        </p:spPr>
        <p:txBody>
          <a:bodyPr wrap="square" rtlCol="0">
            <a:spAutoFit/>
          </a:bodyPr>
          <a:lstStyle/>
          <a:p>
            <a:r>
              <a:rPr lang="en-US" sz="3200" b="1" dirty="0">
                <a:solidFill>
                  <a:schemeClr val="bg1"/>
                </a:solidFill>
              </a:rPr>
              <a:t>Log in or register a myLegion account to view and manage membership.</a:t>
            </a:r>
            <a:endParaRPr lang="en-US" sz="3200" b="1" dirty="0">
              <a:solidFill>
                <a:srgbClr val="FF0000"/>
              </a:solidFill>
            </a:endParaRPr>
          </a:p>
        </p:txBody>
      </p:sp>
      <p:pic>
        <p:nvPicPr>
          <p:cNvPr id="10" name="Picture 9">
            <a:extLst>
              <a:ext uri="{FF2B5EF4-FFF2-40B4-BE49-F238E27FC236}">
                <a16:creationId xmlns:a16="http://schemas.microsoft.com/office/drawing/2014/main" id="{A69B2052-7E21-C3AF-2697-A2905976C8FE}"/>
              </a:ext>
            </a:extLst>
          </p:cNvPr>
          <p:cNvPicPr>
            <a:picLocks noChangeAspect="1"/>
          </p:cNvPicPr>
          <p:nvPr/>
        </p:nvPicPr>
        <p:blipFill>
          <a:blip r:embed="rId4"/>
          <a:stretch>
            <a:fillRect/>
          </a:stretch>
        </p:blipFill>
        <p:spPr>
          <a:xfrm>
            <a:off x="12020280" y="939843"/>
            <a:ext cx="3741132" cy="901708"/>
          </a:xfrm>
          <a:prstGeom prst="rect">
            <a:avLst/>
          </a:prstGeom>
          <a:ln w="38100">
            <a:solidFill>
              <a:schemeClr val="tx1"/>
            </a:solidFill>
          </a:ln>
        </p:spPr>
      </p:pic>
    </p:spTree>
    <p:extLst>
      <p:ext uri="{BB962C8B-B14F-4D97-AF65-F5344CB8AC3E}">
        <p14:creationId xmlns:p14="http://schemas.microsoft.com/office/powerpoint/2010/main" val="3314859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Effect transition="in" filter="fade">
                                      <p:cBhvr>
                                        <p:cTn id="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36D5E9D-CB37-1F92-6451-78E6025411D4}"/>
              </a:ext>
            </a:extLst>
          </p:cNvPr>
          <p:cNvSpPr>
            <a:spLocks noGrp="1"/>
          </p:cNvSpPr>
          <p:nvPr>
            <p:ph type="body" sz="quarter" idx="10"/>
          </p:nvPr>
        </p:nvSpPr>
        <p:spPr/>
        <p:txBody>
          <a:bodyPr>
            <a:normAutofit lnSpcReduction="10000"/>
          </a:bodyPr>
          <a:lstStyle/>
          <a:p>
            <a:r>
              <a:rPr lang="en-US" dirty="0"/>
              <a:t>MILITARY SERVICE</a:t>
            </a:r>
          </a:p>
        </p:txBody>
      </p:sp>
      <p:pic>
        <p:nvPicPr>
          <p:cNvPr id="2" name="Picture 1">
            <a:extLst>
              <a:ext uri="{FF2B5EF4-FFF2-40B4-BE49-F238E27FC236}">
                <a16:creationId xmlns:a16="http://schemas.microsoft.com/office/drawing/2014/main" id="{06DC6DE1-A06A-F1CB-F7CD-BF06862FFEA0}"/>
              </a:ext>
            </a:extLst>
          </p:cNvPr>
          <p:cNvPicPr>
            <a:picLocks noChangeAspect="1"/>
          </p:cNvPicPr>
          <p:nvPr/>
        </p:nvPicPr>
        <p:blipFill>
          <a:blip r:embed="rId3"/>
          <a:stretch>
            <a:fillRect/>
          </a:stretch>
        </p:blipFill>
        <p:spPr>
          <a:xfrm>
            <a:off x="647992" y="1368237"/>
            <a:ext cx="3963660" cy="7556451"/>
          </a:xfrm>
          <a:prstGeom prst="rect">
            <a:avLst/>
          </a:prstGeom>
        </p:spPr>
      </p:pic>
      <p:sp>
        <p:nvSpPr>
          <p:cNvPr id="5" name="Rectangle: Rounded Corners 4">
            <a:extLst>
              <a:ext uri="{FF2B5EF4-FFF2-40B4-BE49-F238E27FC236}">
                <a16:creationId xmlns:a16="http://schemas.microsoft.com/office/drawing/2014/main" id="{CF784AD7-E282-3719-076E-25AEBA8C47F1}"/>
              </a:ext>
            </a:extLst>
          </p:cNvPr>
          <p:cNvSpPr/>
          <p:nvPr/>
        </p:nvSpPr>
        <p:spPr>
          <a:xfrm>
            <a:off x="1164711" y="5316416"/>
            <a:ext cx="2286000" cy="501325"/>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 name="Group 17">
            <a:extLst>
              <a:ext uri="{FF2B5EF4-FFF2-40B4-BE49-F238E27FC236}">
                <a16:creationId xmlns:a16="http://schemas.microsoft.com/office/drawing/2014/main" id="{1CAEBD45-65DE-9221-31FF-E9811D5031C0}"/>
              </a:ext>
            </a:extLst>
          </p:cNvPr>
          <p:cNvGrpSpPr/>
          <p:nvPr/>
        </p:nvGrpSpPr>
        <p:grpSpPr>
          <a:xfrm>
            <a:off x="5977418" y="290254"/>
            <a:ext cx="10881832" cy="8477068"/>
            <a:chOff x="5977418" y="290254"/>
            <a:chExt cx="10881832" cy="8477068"/>
          </a:xfrm>
        </p:grpSpPr>
        <p:pic>
          <p:nvPicPr>
            <p:cNvPr id="16" name="Picture 15">
              <a:extLst>
                <a:ext uri="{FF2B5EF4-FFF2-40B4-BE49-F238E27FC236}">
                  <a16:creationId xmlns:a16="http://schemas.microsoft.com/office/drawing/2014/main" id="{E706137E-8220-DB6C-D48B-79AD9F74C25A}"/>
                </a:ext>
              </a:extLst>
            </p:cNvPr>
            <p:cNvPicPr>
              <a:picLocks noChangeAspect="1"/>
            </p:cNvPicPr>
            <p:nvPr/>
          </p:nvPicPr>
          <p:blipFill>
            <a:blip r:embed="rId4"/>
            <a:stretch>
              <a:fillRect/>
            </a:stretch>
          </p:blipFill>
          <p:spPr>
            <a:xfrm>
              <a:off x="5977418" y="290254"/>
              <a:ext cx="10881832" cy="8477068"/>
            </a:xfrm>
            <a:prstGeom prst="rect">
              <a:avLst/>
            </a:prstGeom>
          </p:spPr>
        </p:pic>
        <p:sp>
          <p:nvSpPr>
            <p:cNvPr id="17" name="Text Box 1">
              <a:extLst>
                <a:ext uri="{FF2B5EF4-FFF2-40B4-BE49-F238E27FC236}">
                  <a16:creationId xmlns:a16="http://schemas.microsoft.com/office/drawing/2014/main" id="{A60911AF-0817-F756-28EB-267DC804D5FE}"/>
                </a:ext>
              </a:extLst>
            </p:cNvPr>
            <p:cNvSpPr txBox="1"/>
            <p:nvPr/>
          </p:nvSpPr>
          <p:spPr>
            <a:xfrm>
              <a:off x="6130169" y="1417770"/>
              <a:ext cx="6034081" cy="441001"/>
            </a:xfrm>
            <a:prstGeom prst="rect">
              <a:avLst/>
            </a:prstGeom>
            <a:solidFill>
              <a:sysClr val="window" lastClr="FFFFFF"/>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fontAlgn="base" hangingPunct="0">
                <a:lnSpc>
                  <a:spcPct val="115000"/>
                </a:lnSpc>
                <a:spcAft>
                  <a:spcPts val="800"/>
                </a:spcAft>
                <a:buNone/>
              </a:pPr>
              <a:r>
                <a:rPr lang="en-US" kern="100" dirty="0">
                  <a:solidFill>
                    <a:srgbClr val="5E5E5E"/>
                  </a:solidFill>
                  <a:effectLst/>
                  <a:latin typeface="Aptos" panose="020B0004020202020204" pitchFamily="34" charset="0"/>
                  <a:ea typeface="Aptos" panose="020B0004020202020204" pitchFamily="34" charset="0"/>
                  <a:cs typeface="Times New Roman" panose="02020603050405020304" pitchFamily="18" charset="0"/>
                </a:rPr>
                <a:t>Viewing: AcSample, Christopher [Member ID: 000123456789]</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p:txBody>
        </p:sp>
      </p:grpSp>
      <p:sp>
        <p:nvSpPr>
          <p:cNvPr id="3" name="Rectangle: Rounded Corners 2">
            <a:extLst>
              <a:ext uri="{FF2B5EF4-FFF2-40B4-BE49-F238E27FC236}">
                <a16:creationId xmlns:a16="http://schemas.microsoft.com/office/drawing/2014/main" id="{23600DA6-797A-7E5C-FB46-EB57DCDA0101}"/>
              </a:ext>
            </a:extLst>
          </p:cNvPr>
          <p:cNvSpPr/>
          <p:nvPr/>
        </p:nvSpPr>
        <p:spPr>
          <a:xfrm>
            <a:off x="10561895" y="290254"/>
            <a:ext cx="1352572" cy="307777"/>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60927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7874B3F8-5E2B-AB42-2A35-489CA29388D9}"/>
              </a:ext>
            </a:extLst>
          </p:cNvPr>
          <p:cNvGrpSpPr/>
          <p:nvPr/>
        </p:nvGrpSpPr>
        <p:grpSpPr>
          <a:xfrm>
            <a:off x="5977418" y="290254"/>
            <a:ext cx="10881832" cy="8477068"/>
            <a:chOff x="5977418" y="290254"/>
            <a:chExt cx="10881832" cy="8477068"/>
          </a:xfrm>
        </p:grpSpPr>
        <p:pic>
          <p:nvPicPr>
            <p:cNvPr id="17" name="Picture 16">
              <a:extLst>
                <a:ext uri="{FF2B5EF4-FFF2-40B4-BE49-F238E27FC236}">
                  <a16:creationId xmlns:a16="http://schemas.microsoft.com/office/drawing/2014/main" id="{613FFA42-249E-709A-44B3-36E6911CD012}"/>
                </a:ext>
              </a:extLst>
            </p:cNvPr>
            <p:cNvPicPr>
              <a:picLocks noChangeAspect="1"/>
            </p:cNvPicPr>
            <p:nvPr/>
          </p:nvPicPr>
          <p:blipFill>
            <a:blip r:embed="rId3"/>
            <a:stretch>
              <a:fillRect/>
            </a:stretch>
          </p:blipFill>
          <p:spPr>
            <a:xfrm>
              <a:off x="5977418" y="290254"/>
              <a:ext cx="10881832" cy="8477068"/>
            </a:xfrm>
            <a:prstGeom prst="rect">
              <a:avLst/>
            </a:prstGeom>
          </p:spPr>
        </p:pic>
        <p:sp>
          <p:nvSpPr>
            <p:cNvPr id="18" name="Text Box 1">
              <a:extLst>
                <a:ext uri="{FF2B5EF4-FFF2-40B4-BE49-F238E27FC236}">
                  <a16:creationId xmlns:a16="http://schemas.microsoft.com/office/drawing/2014/main" id="{2C367DAC-B3A7-349E-D035-A2CF81347DF7}"/>
                </a:ext>
              </a:extLst>
            </p:cNvPr>
            <p:cNvSpPr txBox="1"/>
            <p:nvPr/>
          </p:nvSpPr>
          <p:spPr>
            <a:xfrm>
              <a:off x="6130169" y="1417770"/>
              <a:ext cx="6034081" cy="441001"/>
            </a:xfrm>
            <a:prstGeom prst="rect">
              <a:avLst/>
            </a:prstGeom>
            <a:solidFill>
              <a:sysClr val="window" lastClr="FFFFFF"/>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fontAlgn="base" hangingPunct="0">
                <a:lnSpc>
                  <a:spcPct val="115000"/>
                </a:lnSpc>
                <a:spcAft>
                  <a:spcPts val="800"/>
                </a:spcAft>
                <a:buNone/>
              </a:pPr>
              <a:r>
                <a:rPr lang="en-US" kern="100" dirty="0">
                  <a:solidFill>
                    <a:srgbClr val="5E5E5E"/>
                  </a:solidFill>
                  <a:effectLst/>
                  <a:latin typeface="Aptos" panose="020B0004020202020204" pitchFamily="34" charset="0"/>
                  <a:ea typeface="Aptos" panose="020B0004020202020204" pitchFamily="34" charset="0"/>
                  <a:cs typeface="Times New Roman" panose="02020603050405020304" pitchFamily="18" charset="0"/>
                </a:rPr>
                <a:t>Viewing: AcSample, Christopher [Member ID: 000123456789]</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p:txBody>
        </p:sp>
      </p:grpSp>
      <p:sp>
        <p:nvSpPr>
          <p:cNvPr id="6" name="Text Placeholder 5">
            <a:extLst>
              <a:ext uri="{FF2B5EF4-FFF2-40B4-BE49-F238E27FC236}">
                <a16:creationId xmlns:a16="http://schemas.microsoft.com/office/drawing/2014/main" id="{036D5E9D-CB37-1F92-6451-78E6025411D4}"/>
              </a:ext>
            </a:extLst>
          </p:cNvPr>
          <p:cNvSpPr>
            <a:spLocks noGrp="1"/>
          </p:cNvSpPr>
          <p:nvPr>
            <p:ph type="body" sz="quarter" idx="10"/>
          </p:nvPr>
        </p:nvSpPr>
        <p:spPr/>
        <p:txBody>
          <a:bodyPr>
            <a:normAutofit lnSpcReduction="10000"/>
          </a:bodyPr>
          <a:lstStyle/>
          <a:p>
            <a:r>
              <a:rPr lang="en-US" dirty="0"/>
              <a:t>MILITARY SERVICE</a:t>
            </a:r>
          </a:p>
        </p:txBody>
      </p:sp>
      <p:pic>
        <p:nvPicPr>
          <p:cNvPr id="2" name="Picture 1">
            <a:extLst>
              <a:ext uri="{FF2B5EF4-FFF2-40B4-BE49-F238E27FC236}">
                <a16:creationId xmlns:a16="http://schemas.microsoft.com/office/drawing/2014/main" id="{942F0974-0ED4-8EB3-B62C-D34B4CFB7B69}"/>
              </a:ext>
            </a:extLst>
          </p:cNvPr>
          <p:cNvPicPr>
            <a:picLocks noChangeAspect="1"/>
          </p:cNvPicPr>
          <p:nvPr/>
        </p:nvPicPr>
        <p:blipFill>
          <a:blip r:embed="rId4"/>
          <a:stretch>
            <a:fillRect/>
          </a:stretch>
        </p:blipFill>
        <p:spPr>
          <a:xfrm>
            <a:off x="1125071" y="1368237"/>
            <a:ext cx="3963660" cy="7556451"/>
          </a:xfrm>
          <a:prstGeom prst="rect">
            <a:avLst/>
          </a:prstGeom>
        </p:spPr>
      </p:pic>
      <p:sp>
        <p:nvSpPr>
          <p:cNvPr id="3" name="Rectangle: Rounded Corners 2">
            <a:extLst>
              <a:ext uri="{FF2B5EF4-FFF2-40B4-BE49-F238E27FC236}">
                <a16:creationId xmlns:a16="http://schemas.microsoft.com/office/drawing/2014/main" id="{A372C909-F6A7-1979-7FEB-72B8FA2185A4}"/>
              </a:ext>
            </a:extLst>
          </p:cNvPr>
          <p:cNvSpPr/>
          <p:nvPr/>
        </p:nvSpPr>
        <p:spPr>
          <a:xfrm>
            <a:off x="1602033" y="5316416"/>
            <a:ext cx="2286000" cy="501325"/>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Rounded Corners 13">
            <a:extLst>
              <a:ext uri="{FF2B5EF4-FFF2-40B4-BE49-F238E27FC236}">
                <a16:creationId xmlns:a16="http://schemas.microsoft.com/office/drawing/2014/main" id="{737931ED-FF48-B8A6-5D64-13817078DFE8}"/>
              </a:ext>
            </a:extLst>
          </p:cNvPr>
          <p:cNvSpPr/>
          <p:nvPr/>
        </p:nvSpPr>
        <p:spPr>
          <a:xfrm>
            <a:off x="5471769" y="6685003"/>
            <a:ext cx="4109553" cy="2248748"/>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Rounded Corners 14">
            <a:extLst>
              <a:ext uri="{FF2B5EF4-FFF2-40B4-BE49-F238E27FC236}">
                <a16:creationId xmlns:a16="http://schemas.microsoft.com/office/drawing/2014/main" id="{6DAC9EA3-472C-E67D-EEE9-615A6564F758}"/>
              </a:ext>
            </a:extLst>
          </p:cNvPr>
          <p:cNvSpPr/>
          <p:nvPr/>
        </p:nvSpPr>
        <p:spPr>
          <a:xfrm>
            <a:off x="10542030" y="325425"/>
            <a:ext cx="1291382" cy="277656"/>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19">
            <a:extLst>
              <a:ext uri="{FF2B5EF4-FFF2-40B4-BE49-F238E27FC236}">
                <a16:creationId xmlns:a16="http://schemas.microsoft.com/office/drawing/2014/main" id="{2B5E7F45-CA03-9F20-F35B-F7085CEB7F10}"/>
              </a:ext>
            </a:extLst>
          </p:cNvPr>
          <p:cNvPicPr>
            <a:picLocks noChangeAspect="1"/>
          </p:cNvPicPr>
          <p:nvPr/>
        </p:nvPicPr>
        <p:blipFill>
          <a:blip r:embed="rId5"/>
          <a:stretch>
            <a:fillRect/>
          </a:stretch>
        </p:blipFill>
        <p:spPr>
          <a:xfrm>
            <a:off x="9727762" y="2557139"/>
            <a:ext cx="6763694" cy="4639322"/>
          </a:xfrm>
          <a:prstGeom prst="rect">
            <a:avLst/>
          </a:prstGeom>
          <a:effectLst>
            <a:glow rad="228600">
              <a:schemeClr val="accent3">
                <a:satMod val="175000"/>
                <a:alpha val="40000"/>
              </a:schemeClr>
            </a:glow>
          </a:effectLst>
        </p:spPr>
      </p:pic>
    </p:spTree>
    <p:extLst>
      <p:ext uri="{BB962C8B-B14F-4D97-AF65-F5344CB8AC3E}">
        <p14:creationId xmlns:p14="http://schemas.microsoft.com/office/powerpoint/2010/main" val="19478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1000"/>
                                        <p:tgtEl>
                                          <p:spTgt spid="14"/>
                                        </p:tgtEl>
                                      </p:cBhvr>
                                    </p:animEffect>
                                  </p:childTnLst>
                                </p:cTn>
                              </p:par>
                            </p:childTnLst>
                          </p:cTn>
                        </p:par>
                        <p:par>
                          <p:cTn id="8" fill="hold">
                            <p:stCondLst>
                              <p:cond delay="1000"/>
                            </p:stCondLst>
                            <p:childTnLst>
                              <p:par>
                                <p:cTn id="9" presetID="53" presetClass="entr" presetSubtype="16"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p:cTn id="11" dur="1000" fill="hold"/>
                                        <p:tgtEl>
                                          <p:spTgt spid="20"/>
                                        </p:tgtEl>
                                        <p:attrNameLst>
                                          <p:attrName>ppt_w</p:attrName>
                                        </p:attrNameLst>
                                      </p:cBhvr>
                                      <p:tavLst>
                                        <p:tav tm="0">
                                          <p:val>
                                            <p:fltVal val="0"/>
                                          </p:val>
                                        </p:tav>
                                        <p:tav tm="100000">
                                          <p:val>
                                            <p:strVal val="#ppt_w"/>
                                          </p:val>
                                        </p:tav>
                                      </p:tavLst>
                                    </p:anim>
                                    <p:anim calcmode="lin" valueType="num">
                                      <p:cBhvr>
                                        <p:cTn id="12" dur="1000" fill="hold"/>
                                        <p:tgtEl>
                                          <p:spTgt spid="20"/>
                                        </p:tgtEl>
                                        <p:attrNameLst>
                                          <p:attrName>ppt_h</p:attrName>
                                        </p:attrNameLst>
                                      </p:cBhvr>
                                      <p:tavLst>
                                        <p:tav tm="0">
                                          <p:val>
                                            <p:fltVal val="0"/>
                                          </p:val>
                                        </p:tav>
                                        <p:tav tm="100000">
                                          <p:val>
                                            <p:strVal val="#ppt_h"/>
                                          </p:val>
                                        </p:tav>
                                      </p:tavLst>
                                    </p:anim>
                                    <p:animEffect transition="in" filter="fade">
                                      <p:cBhvr>
                                        <p:cTn id="13"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A23FCF7A-8791-9952-60A3-CC62971F9AB8}"/>
              </a:ext>
            </a:extLst>
          </p:cNvPr>
          <p:cNvGrpSpPr/>
          <p:nvPr/>
        </p:nvGrpSpPr>
        <p:grpSpPr>
          <a:xfrm>
            <a:off x="5888019" y="302584"/>
            <a:ext cx="9710051" cy="6202742"/>
            <a:chOff x="5888019" y="302584"/>
            <a:chExt cx="9710051" cy="6202742"/>
          </a:xfrm>
        </p:grpSpPr>
        <p:pic>
          <p:nvPicPr>
            <p:cNvPr id="7" name="Picture 6">
              <a:extLst>
                <a:ext uri="{FF2B5EF4-FFF2-40B4-BE49-F238E27FC236}">
                  <a16:creationId xmlns:a16="http://schemas.microsoft.com/office/drawing/2014/main" id="{8A6E2BF5-6D2C-AA12-A6A3-83C92E7D434C}"/>
                </a:ext>
              </a:extLst>
            </p:cNvPr>
            <p:cNvPicPr>
              <a:picLocks noChangeAspect="1"/>
            </p:cNvPicPr>
            <p:nvPr/>
          </p:nvPicPr>
          <p:blipFill>
            <a:blip r:embed="rId3"/>
            <a:stretch>
              <a:fillRect/>
            </a:stretch>
          </p:blipFill>
          <p:spPr>
            <a:xfrm>
              <a:off x="5888019" y="302584"/>
              <a:ext cx="9710051" cy="6202742"/>
            </a:xfrm>
            <a:prstGeom prst="rect">
              <a:avLst/>
            </a:prstGeom>
          </p:spPr>
        </p:pic>
        <p:sp>
          <p:nvSpPr>
            <p:cNvPr id="8" name="Text Box 1">
              <a:extLst>
                <a:ext uri="{FF2B5EF4-FFF2-40B4-BE49-F238E27FC236}">
                  <a16:creationId xmlns:a16="http://schemas.microsoft.com/office/drawing/2014/main" id="{CAE78A28-5EE0-60F8-BD0D-508AF8A1FD63}"/>
                </a:ext>
              </a:extLst>
            </p:cNvPr>
            <p:cNvSpPr txBox="1"/>
            <p:nvPr/>
          </p:nvSpPr>
          <p:spPr>
            <a:xfrm>
              <a:off x="6222934" y="2120135"/>
              <a:ext cx="7705101" cy="702578"/>
            </a:xfrm>
            <a:prstGeom prst="rect">
              <a:avLst/>
            </a:prstGeom>
            <a:solidFill>
              <a:sysClr val="window" lastClr="FFFFFF"/>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l" fontAlgn="base" hangingPunct="0">
                <a:lnSpc>
                  <a:spcPct val="115000"/>
                </a:lnSpc>
                <a:spcAft>
                  <a:spcPts val="800"/>
                </a:spcAft>
                <a:buNone/>
              </a:pPr>
              <a:r>
                <a:rPr lang="en-US" sz="2000" kern="100" dirty="0">
                  <a:solidFill>
                    <a:srgbClr val="5E5E5E"/>
                  </a:solidFill>
                  <a:effectLst/>
                  <a:latin typeface="Aptos" panose="020B0004020202020204" pitchFamily="34" charset="0"/>
                  <a:ea typeface="Aptos" panose="020B0004020202020204" pitchFamily="34" charset="0"/>
                  <a:cs typeface="Times New Roman" panose="02020603050405020304" pitchFamily="18" charset="0"/>
                </a:rPr>
                <a:t>Viewing: AcSample, Christopher [Member ID: 000123456789]</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grpSp>
      <p:sp>
        <p:nvSpPr>
          <p:cNvPr id="6" name="Text Placeholder 5">
            <a:extLst>
              <a:ext uri="{FF2B5EF4-FFF2-40B4-BE49-F238E27FC236}">
                <a16:creationId xmlns:a16="http://schemas.microsoft.com/office/drawing/2014/main" id="{036D5E9D-CB37-1F92-6451-78E6025411D4}"/>
              </a:ext>
            </a:extLst>
          </p:cNvPr>
          <p:cNvSpPr>
            <a:spLocks noGrp="1"/>
          </p:cNvSpPr>
          <p:nvPr>
            <p:ph type="body" sz="quarter" idx="10"/>
          </p:nvPr>
        </p:nvSpPr>
        <p:spPr/>
        <p:txBody>
          <a:bodyPr>
            <a:normAutofit fontScale="92500"/>
          </a:bodyPr>
          <a:lstStyle/>
          <a:p>
            <a:r>
              <a:rPr lang="en-US" dirty="0"/>
              <a:t>EMERGENCY CONTACTS</a:t>
            </a:r>
          </a:p>
        </p:txBody>
      </p:sp>
      <p:pic>
        <p:nvPicPr>
          <p:cNvPr id="2" name="Picture 1">
            <a:extLst>
              <a:ext uri="{FF2B5EF4-FFF2-40B4-BE49-F238E27FC236}">
                <a16:creationId xmlns:a16="http://schemas.microsoft.com/office/drawing/2014/main" id="{942F0974-0ED4-8EB3-B62C-D34B4CFB7B69}"/>
              </a:ext>
            </a:extLst>
          </p:cNvPr>
          <p:cNvPicPr>
            <a:picLocks noChangeAspect="1"/>
          </p:cNvPicPr>
          <p:nvPr/>
        </p:nvPicPr>
        <p:blipFill>
          <a:blip r:embed="rId4"/>
          <a:stretch>
            <a:fillRect/>
          </a:stretch>
        </p:blipFill>
        <p:spPr>
          <a:xfrm>
            <a:off x="1125071" y="1368237"/>
            <a:ext cx="3963660" cy="7556451"/>
          </a:xfrm>
          <a:prstGeom prst="rect">
            <a:avLst/>
          </a:prstGeom>
        </p:spPr>
      </p:pic>
      <p:sp>
        <p:nvSpPr>
          <p:cNvPr id="3" name="Rectangle: Rounded Corners 2">
            <a:extLst>
              <a:ext uri="{FF2B5EF4-FFF2-40B4-BE49-F238E27FC236}">
                <a16:creationId xmlns:a16="http://schemas.microsoft.com/office/drawing/2014/main" id="{A372C909-F6A7-1979-7FEB-72B8FA2185A4}"/>
              </a:ext>
            </a:extLst>
          </p:cNvPr>
          <p:cNvSpPr/>
          <p:nvPr/>
        </p:nvSpPr>
        <p:spPr>
          <a:xfrm>
            <a:off x="1602033" y="6265990"/>
            <a:ext cx="2286000" cy="501325"/>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Rounded Corners 20">
            <a:extLst>
              <a:ext uri="{FF2B5EF4-FFF2-40B4-BE49-F238E27FC236}">
                <a16:creationId xmlns:a16="http://schemas.microsoft.com/office/drawing/2014/main" id="{981D6DEB-C4DF-838D-02C5-67383374310B}"/>
              </a:ext>
            </a:extLst>
          </p:cNvPr>
          <p:cNvSpPr/>
          <p:nvPr/>
        </p:nvSpPr>
        <p:spPr>
          <a:xfrm>
            <a:off x="5894690" y="6004001"/>
            <a:ext cx="3554110" cy="608834"/>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Rounded Corners 3">
            <a:extLst>
              <a:ext uri="{FF2B5EF4-FFF2-40B4-BE49-F238E27FC236}">
                <a16:creationId xmlns:a16="http://schemas.microsoft.com/office/drawing/2014/main" id="{F6B19754-4D19-F845-31D8-B75233EB4CD4}"/>
              </a:ext>
            </a:extLst>
          </p:cNvPr>
          <p:cNvSpPr/>
          <p:nvPr/>
        </p:nvSpPr>
        <p:spPr>
          <a:xfrm>
            <a:off x="12687381" y="394252"/>
            <a:ext cx="2340583" cy="520700"/>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Picture 22">
            <a:extLst>
              <a:ext uri="{FF2B5EF4-FFF2-40B4-BE49-F238E27FC236}">
                <a16:creationId xmlns:a16="http://schemas.microsoft.com/office/drawing/2014/main" id="{AA7AE3BE-48D2-99AC-0C9C-88D662C13624}"/>
              </a:ext>
            </a:extLst>
          </p:cNvPr>
          <p:cNvPicPr>
            <a:picLocks noChangeAspect="1"/>
          </p:cNvPicPr>
          <p:nvPr/>
        </p:nvPicPr>
        <p:blipFill>
          <a:blip r:embed="rId5"/>
          <a:stretch>
            <a:fillRect/>
          </a:stretch>
        </p:blipFill>
        <p:spPr>
          <a:xfrm>
            <a:off x="9355947" y="1955864"/>
            <a:ext cx="7491467" cy="6202742"/>
          </a:xfrm>
          <a:prstGeom prst="rect">
            <a:avLst/>
          </a:prstGeom>
          <a:ln w="28575">
            <a:solidFill>
              <a:schemeClr val="accent1"/>
            </a:solidFill>
          </a:ln>
          <a:effectLst>
            <a:glow rad="228600">
              <a:schemeClr val="accent5">
                <a:satMod val="175000"/>
                <a:alpha val="40000"/>
              </a:schemeClr>
            </a:glow>
          </a:effectLst>
        </p:spPr>
      </p:pic>
    </p:spTree>
    <p:extLst>
      <p:ext uri="{BB962C8B-B14F-4D97-AF65-F5344CB8AC3E}">
        <p14:creationId xmlns:p14="http://schemas.microsoft.com/office/powerpoint/2010/main" val="3823944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000"/>
                                        <p:tgtEl>
                                          <p:spTgt spid="4"/>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up)">
                                      <p:cBhvr>
                                        <p:cTn id="11" dur="1000"/>
                                        <p:tgtEl>
                                          <p:spTgt spid="21"/>
                                        </p:tgtEl>
                                      </p:cBhvr>
                                    </p:animEffect>
                                  </p:childTnLst>
                                </p:cTn>
                              </p:par>
                            </p:childTnLst>
                          </p:cTn>
                        </p:par>
                        <p:par>
                          <p:cTn id="12" fill="hold">
                            <p:stCondLst>
                              <p:cond delay="2000"/>
                            </p:stCondLst>
                            <p:childTnLst>
                              <p:par>
                                <p:cTn id="13" presetID="53" presetClass="entr" presetSubtype="16" fill="hold" nodeType="after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p:cTn id="15" dur="1000" fill="hold"/>
                                        <p:tgtEl>
                                          <p:spTgt spid="23"/>
                                        </p:tgtEl>
                                        <p:attrNameLst>
                                          <p:attrName>ppt_w</p:attrName>
                                        </p:attrNameLst>
                                      </p:cBhvr>
                                      <p:tavLst>
                                        <p:tav tm="0">
                                          <p:val>
                                            <p:fltVal val="0"/>
                                          </p:val>
                                        </p:tav>
                                        <p:tav tm="100000">
                                          <p:val>
                                            <p:strVal val="#ppt_w"/>
                                          </p:val>
                                        </p:tav>
                                      </p:tavLst>
                                    </p:anim>
                                    <p:anim calcmode="lin" valueType="num">
                                      <p:cBhvr>
                                        <p:cTn id="16" dur="1000" fill="hold"/>
                                        <p:tgtEl>
                                          <p:spTgt spid="23"/>
                                        </p:tgtEl>
                                        <p:attrNameLst>
                                          <p:attrName>ppt_h</p:attrName>
                                        </p:attrNameLst>
                                      </p:cBhvr>
                                      <p:tavLst>
                                        <p:tav tm="0">
                                          <p:val>
                                            <p:fltVal val="0"/>
                                          </p:val>
                                        </p:tav>
                                        <p:tav tm="100000">
                                          <p:val>
                                            <p:strVal val="#ppt_h"/>
                                          </p:val>
                                        </p:tav>
                                      </p:tavLst>
                                    </p:anim>
                                    <p:animEffect transition="in" filter="fade">
                                      <p:cBhvr>
                                        <p:cTn id="17"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36D5E9D-CB37-1F92-6451-78E6025411D4}"/>
              </a:ext>
            </a:extLst>
          </p:cNvPr>
          <p:cNvSpPr>
            <a:spLocks noGrp="1"/>
          </p:cNvSpPr>
          <p:nvPr>
            <p:ph type="body" sz="quarter" idx="10"/>
          </p:nvPr>
        </p:nvSpPr>
        <p:spPr/>
        <p:txBody>
          <a:bodyPr>
            <a:normAutofit lnSpcReduction="10000"/>
          </a:bodyPr>
          <a:lstStyle/>
          <a:p>
            <a:r>
              <a:rPr lang="en-US" dirty="0"/>
              <a:t>MEMBERSHIP CARDS</a:t>
            </a:r>
          </a:p>
        </p:txBody>
      </p:sp>
      <p:pic>
        <p:nvPicPr>
          <p:cNvPr id="2" name="Picture 1">
            <a:extLst>
              <a:ext uri="{FF2B5EF4-FFF2-40B4-BE49-F238E27FC236}">
                <a16:creationId xmlns:a16="http://schemas.microsoft.com/office/drawing/2014/main" id="{0AFDBB6C-2DFF-7D9A-4B7B-A959BF2EACB0}"/>
              </a:ext>
            </a:extLst>
          </p:cNvPr>
          <p:cNvPicPr>
            <a:picLocks noChangeAspect="1"/>
          </p:cNvPicPr>
          <p:nvPr/>
        </p:nvPicPr>
        <p:blipFill>
          <a:blip r:embed="rId3"/>
          <a:stretch>
            <a:fillRect/>
          </a:stretch>
        </p:blipFill>
        <p:spPr>
          <a:xfrm>
            <a:off x="1125071" y="1368237"/>
            <a:ext cx="3963660" cy="7556451"/>
          </a:xfrm>
          <a:prstGeom prst="rect">
            <a:avLst/>
          </a:prstGeom>
        </p:spPr>
      </p:pic>
      <p:sp>
        <p:nvSpPr>
          <p:cNvPr id="14" name="Rectangle: Rounded Corners 13">
            <a:extLst>
              <a:ext uri="{FF2B5EF4-FFF2-40B4-BE49-F238E27FC236}">
                <a16:creationId xmlns:a16="http://schemas.microsoft.com/office/drawing/2014/main" id="{3D3C65BE-C4E1-C668-9C51-B18C9852E213}"/>
              </a:ext>
            </a:extLst>
          </p:cNvPr>
          <p:cNvSpPr/>
          <p:nvPr/>
        </p:nvSpPr>
        <p:spPr>
          <a:xfrm>
            <a:off x="1602033" y="6723193"/>
            <a:ext cx="2286000" cy="501325"/>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 name="Group 22">
            <a:extLst>
              <a:ext uri="{FF2B5EF4-FFF2-40B4-BE49-F238E27FC236}">
                <a16:creationId xmlns:a16="http://schemas.microsoft.com/office/drawing/2014/main" id="{E27FD28E-994D-BF3A-581C-4AC315D32654}"/>
              </a:ext>
            </a:extLst>
          </p:cNvPr>
          <p:cNvGrpSpPr/>
          <p:nvPr/>
        </p:nvGrpSpPr>
        <p:grpSpPr>
          <a:xfrm>
            <a:off x="6001319" y="296491"/>
            <a:ext cx="9888038" cy="8148339"/>
            <a:chOff x="6001319" y="296491"/>
            <a:chExt cx="9888038" cy="8148339"/>
          </a:xfrm>
        </p:grpSpPr>
        <p:pic>
          <p:nvPicPr>
            <p:cNvPr id="15" name="Picture 14">
              <a:extLst>
                <a:ext uri="{FF2B5EF4-FFF2-40B4-BE49-F238E27FC236}">
                  <a16:creationId xmlns:a16="http://schemas.microsoft.com/office/drawing/2014/main" id="{9CE8087D-A6E9-A0C0-80AC-BCB33D66F41C}"/>
                </a:ext>
              </a:extLst>
            </p:cNvPr>
            <p:cNvPicPr>
              <a:picLocks noChangeAspect="1"/>
            </p:cNvPicPr>
            <p:nvPr/>
          </p:nvPicPr>
          <p:blipFill>
            <a:blip r:embed="rId4"/>
            <a:stretch>
              <a:fillRect/>
            </a:stretch>
          </p:blipFill>
          <p:spPr>
            <a:xfrm>
              <a:off x="6001319" y="296491"/>
              <a:ext cx="9888038" cy="8148339"/>
            </a:xfrm>
            <a:prstGeom prst="rect">
              <a:avLst/>
            </a:prstGeom>
          </p:spPr>
        </p:pic>
        <p:sp>
          <p:nvSpPr>
            <p:cNvPr id="17" name="Text Box 1">
              <a:extLst>
                <a:ext uri="{FF2B5EF4-FFF2-40B4-BE49-F238E27FC236}">
                  <a16:creationId xmlns:a16="http://schemas.microsoft.com/office/drawing/2014/main" id="{ACEEA0EA-0A41-19E1-0A02-C7420FE5B053}"/>
                </a:ext>
              </a:extLst>
            </p:cNvPr>
            <p:cNvSpPr txBox="1"/>
            <p:nvPr/>
          </p:nvSpPr>
          <p:spPr>
            <a:xfrm>
              <a:off x="6222934" y="1788832"/>
              <a:ext cx="7705101" cy="702578"/>
            </a:xfrm>
            <a:prstGeom prst="rect">
              <a:avLst/>
            </a:prstGeom>
            <a:solidFill>
              <a:sysClr val="window" lastClr="FFFFFF"/>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l" fontAlgn="base" hangingPunct="0">
                <a:lnSpc>
                  <a:spcPct val="115000"/>
                </a:lnSpc>
                <a:spcAft>
                  <a:spcPts val="800"/>
                </a:spcAft>
                <a:buNone/>
              </a:pPr>
              <a:r>
                <a:rPr lang="en-US" sz="2000" kern="100" dirty="0">
                  <a:solidFill>
                    <a:srgbClr val="5E5E5E"/>
                  </a:solidFill>
                  <a:effectLst/>
                  <a:latin typeface="Aptos" panose="020B0004020202020204" pitchFamily="34" charset="0"/>
                  <a:ea typeface="Aptos" panose="020B0004020202020204" pitchFamily="34" charset="0"/>
                  <a:cs typeface="Times New Roman" panose="02020603050405020304" pitchFamily="18" charset="0"/>
                </a:rPr>
                <a:t>Viewing: AcSample, Christopher [Member ID: 000123456789]</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grpSp>
      <p:sp>
        <p:nvSpPr>
          <p:cNvPr id="22" name="Rectangle: Rounded Corners 21">
            <a:extLst>
              <a:ext uri="{FF2B5EF4-FFF2-40B4-BE49-F238E27FC236}">
                <a16:creationId xmlns:a16="http://schemas.microsoft.com/office/drawing/2014/main" id="{5C726ED3-1386-2212-05D6-4CAA56242DE4}"/>
              </a:ext>
            </a:extLst>
          </p:cNvPr>
          <p:cNvSpPr/>
          <p:nvPr/>
        </p:nvSpPr>
        <p:spPr>
          <a:xfrm>
            <a:off x="6321287" y="4089028"/>
            <a:ext cx="8678390" cy="597906"/>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Rounded Corners 2">
            <a:extLst>
              <a:ext uri="{FF2B5EF4-FFF2-40B4-BE49-F238E27FC236}">
                <a16:creationId xmlns:a16="http://schemas.microsoft.com/office/drawing/2014/main" id="{F73ECF90-655E-4200-12F3-7E44DA27DC6F}"/>
              </a:ext>
            </a:extLst>
          </p:cNvPr>
          <p:cNvSpPr/>
          <p:nvPr/>
        </p:nvSpPr>
        <p:spPr>
          <a:xfrm>
            <a:off x="13964015" y="342140"/>
            <a:ext cx="1493254" cy="360674"/>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32611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up)">
                                      <p:cBhvr>
                                        <p:cTn id="12"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36D5E9D-CB37-1F92-6451-78E6025411D4}"/>
              </a:ext>
            </a:extLst>
          </p:cNvPr>
          <p:cNvSpPr>
            <a:spLocks noGrp="1"/>
          </p:cNvSpPr>
          <p:nvPr>
            <p:ph type="body" sz="quarter" idx="10"/>
          </p:nvPr>
        </p:nvSpPr>
        <p:spPr/>
        <p:txBody>
          <a:bodyPr>
            <a:normAutofit lnSpcReduction="10000"/>
          </a:bodyPr>
          <a:lstStyle/>
          <a:p>
            <a:r>
              <a:rPr lang="en-US" dirty="0"/>
              <a:t>MEMBERSHIP CARDS</a:t>
            </a:r>
          </a:p>
        </p:txBody>
      </p:sp>
      <p:sp>
        <p:nvSpPr>
          <p:cNvPr id="15" name="Rectangle 14">
            <a:extLst>
              <a:ext uri="{FF2B5EF4-FFF2-40B4-BE49-F238E27FC236}">
                <a16:creationId xmlns:a16="http://schemas.microsoft.com/office/drawing/2014/main" id="{45BF51CD-5482-D193-7185-B8AD59D58A17}"/>
              </a:ext>
            </a:extLst>
          </p:cNvPr>
          <p:cNvSpPr/>
          <p:nvPr/>
        </p:nvSpPr>
        <p:spPr>
          <a:xfrm>
            <a:off x="-132523" y="5470"/>
            <a:ext cx="17472786" cy="9748130"/>
          </a:xfrm>
          <a:prstGeom prst="rect">
            <a:avLst/>
          </a:prstGeom>
          <a:solidFill>
            <a:schemeClr val="tx1">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5B37696A-B3B0-EDA6-DA0A-F2818808447A}"/>
              </a:ext>
            </a:extLst>
          </p:cNvPr>
          <p:cNvGrpSpPr/>
          <p:nvPr/>
        </p:nvGrpSpPr>
        <p:grpSpPr>
          <a:xfrm>
            <a:off x="583096" y="394252"/>
            <a:ext cx="15750002" cy="7970480"/>
            <a:chOff x="583096" y="394252"/>
            <a:chExt cx="15750002" cy="7970480"/>
          </a:xfrm>
        </p:grpSpPr>
        <p:pic>
          <p:nvPicPr>
            <p:cNvPr id="14" name="Picture 13">
              <a:extLst>
                <a:ext uri="{FF2B5EF4-FFF2-40B4-BE49-F238E27FC236}">
                  <a16:creationId xmlns:a16="http://schemas.microsoft.com/office/drawing/2014/main" id="{F8E3E25D-98D0-81BE-1482-340E116D60AF}"/>
                </a:ext>
              </a:extLst>
            </p:cNvPr>
            <p:cNvPicPr>
              <a:picLocks noChangeAspect="1"/>
            </p:cNvPicPr>
            <p:nvPr/>
          </p:nvPicPr>
          <p:blipFill>
            <a:blip r:embed="rId3"/>
            <a:stretch>
              <a:fillRect/>
            </a:stretch>
          </p:blipFill>
          <p:spPr>
            <a:xfrm>
              <a:off x="583096" y="394252"/>
              <a:ext cx="15750002" cy="7970480"/>
            </a:xfrm>
            <a:prstGeom prst="rect">
              <a:avLst/>
            </a:prstGeom>
          </p:spPr>
        </p:pic>
        <p:sp>
          <p:nvSpPr>
            <p:cNvPr id="16" name="TextBox 15">
              <a:extLst>
                <a:ext uri="{FF2B5EF4-FFF2-40B4-BE49-F238E27FC236}">
                  <a16:creationId xmlns:a16="http://schemas.microsoft.com/office/drawing/2014/main" id="{3D1FF478-DA46-4647-6892-6FF0698881CA}"/>
                </a:ext>
              </a:extLst>
            </p:cNvPr>
            <p:cNvSpPr txBox="1"/>
            <p:nvPr/>
          </p:nvSpPr>
          <p:spPr>
            <a:xfrm>
              <a:off x="5155094" y="2266121"/>
              <a:ext cx="1577009" cy="338554"/>
            </a:xfrm>
            <a:prstGeom prst="rect">
              <a:avLst/>
            </a:prstGeom>
            <a:solidFill>
              <a:srgbClr val="BABCC0"/>
            </a:solidFill>
          </p:spPr>
          <p:txBody>
            <a:bodyPr wrap="square" rtlCol="0">
              <a:spAutoFit/>
            </a:bodyPr>
            <a:lstStyle/>
            <a:p>
              <a:pPr algn="l"/>
              <a:r>
                <a:rPr lang="en-US" b="1" dirty="0"/>
                <a:t>123456789</a:t>
              </a:r>
            </a:p>
          </p:txBody>
        </p:sp>
        <p:sp>
          <p:nvSpPr>
            <p:cNvPr id="17" name="TextBox 16">
              <a:extLst>
                <a:ext uri="{FF2B5EF4-FFF2-40B4-BE49-F238E27FC236}">
                  <a16:creationId xmlns:a16="http://schemas.microsoft.com/office/drawing/2014/main" id="{75D4F075-7EEA-6303-AF44-608DEFAEA340}"/>
                </a:ext>
              </a:extLst>
            </p:cNvPr>
            <p:cNvSpPr txBox="1"/>
            <p:nvPr/>
          </p:nvSpPr>
          <p:spPr>
            <a:xfrm>
              <a:off x="3332920" y="2802834"/>
              <a:ext cx="3266663" cy="307777"/>
            </a:xfrm>
            <a:prstGeom prst="rect">
              <a:avLst/>
            </a:prstGeom>
            <a:solidFill>
              <a:srgbClr val="BABCC0"/>
            </a:solidFill>
          </p:spPr>
          <p:txBody>
            <a:bodyPr wrap="square" rtlCol="0">
              <a:spAutoFit/>
            </a:bodyPr>
            <a:lstStyle/>
            <a:p>
              <a:pPr algn="l"/>
              <a:r>
                <a:rPr lang="en-US" sz="1400" b="1" dirty="0"/>
                <a:t>CHRISTOPHER ACSAMPLE</a:t>
              </a:r>
            </a:p>
          </p:txBody>
        </p:sp>
      </p:grpSp>
      <p:pic>
        <p:nvPicPr>
          <p:cNvPr id="19" name="Picture 18">
            <a:extLst>
              <a:ext uri="{FF2B5EF4-FFF2-40B4-BE49-F238E27FC236}">
                <a16:creationId xmlns:a16="http://schemas.microsoft.com/office/drawing/2014/main" id="{6D24512F-731A-3AB6-4733-03CEE48A3FD8}"/>
              </a:ext>
            </a:extLst>
          </p:cNvPr>
          <p:cNvPicPr>
            <a:picLocks noChangeAspect="1"/>
          </p:cNvPicPr>
          <p:nvPr/>
        </p:nvPicPr>
        <p:blipFill>
          <a:blip r:embed="rId4"/>
          <a:stretch>
            <a:fillRect/>
          </a:stretch>
        </p:blipFill>
        <p:spPr>
          <a:xfrm>
            <a:off x="13304150" y="372705"/>
            <a:ext cx="3028948" cy="1016163"/>
          </a:xfrm>
          <a:prstGeom prst="rect">
            <a:avLst/>
          </a:prstGeom>
          <a:effectLst>
            <a:glow rad="228600">
              <a:schemeClr val="accent5">
                <a:satMod val="175000"/>
                <a:alpha val="40000"/>
              </a:schemeClr>
            </a:glow>
          </a:effectLst>
        </p:spPr>
      </p:pic>
      <p:sp>
        <p:nvSpPr>
          <p:cNvPr id="20" name="Arrow: Right 19">
            <a:extLst>
              <a:ext uri="{FF2B5EF4-FFF2-40B4-BE49-F238E27FC236}">
                <a16:creationId xmlns:a16="http://schemas.microsoft.com/office/drawing/2014/main" id="{9328BF35-6EF9-C7B7-3D14-D98AFC42C77B}"/>
              </a:ext>
            </a:extLst>
          </p:cNvPr>
          <p:cNvSpPr/>
          <p:nvPr/>
        </p:nvSpPr>
        <p:spPr>
          <a:xfrm>
            <a:off x="13111193" y="372705"/>
            <a:ext cx="927653" cy="9144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1887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fltVal val="0"/>
                                          </p:val>
                                        </p:tav>
                                        <p:tav tm="100000">
                                          <p:val>
                                            <p:strVal val="#ppt_w"/>
                                          </p:val>
                                        </p:tav>
                                      </p:tavLst>
                                    </p:anim>
                                    <p:anim calcmode="lin" valueType="num">
                                      <p:cBhvr>
                                        <p:cTn id="8" dur="1000" fill="hold"/>
                                        <p:tgtEl>
                                          <p:spTgt spid="19"/>
                                        </p:tgtEl>
                                        <p:attrNameLst>
                                          <p:attrName>ppt_h</p:attrName>
                                        </p:attrNameLst>
                                      </p:cBhvr>
                                      <p:tavLst>
                                        <p:tav tm="0">
                                          <p:val>
                                            <p:fltVal val="0"/>
                                          </p:val>
                                        </p:tav>
                                        <p:tav tm="100000">
                                          <p:val>
                                            <p:strVal val="#ppt_h"/>
                                          </p:val>
                                        </p:tav>
                                      </p:tavLst>
                                    </p:anim>
                                    <p:animEffect transition="in" filter="fade">
                                      <p:cBhvr>
                                        <p:cTn id="9" dur="1000"/>
                                        <p:tgtEl>
                                          <p:spTgt spid="19"/>
                                        </p:tgtEl>
                                      </p:cBhvr>
                                    </p:animEffect>
                                  </p:childTnLst>
                                </p:cTn>
                              </p:par>
                            </p:childTnLst>
                          </p:cTn>
                        </p:par>
                        <p:par>
                          <p:cTn id="10" fill="hold">
                            <p:stCondLst>
                              <p:cond delay="1000"/>
                            </p:stCondLst>
                            <p:childTnLst>
                              <p:par>
                                <p:cTn id="11" presetID="22" presetClass="entr" presetSubtype="1" fill="hold" grpId="0" nodeType="after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up)">
                                      <p:cBhvr>
                                        <p:cTn id="13"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E84D79E-E04A-D2BE-1FE3-D1CBC72F009B}"/>
              </a:ext>
            </a:extLst>
          </p:cNvPr>
          <p:cNvSpPr/>
          <p:nvPr/>
        </p:nvSpPr>
        <p:spPr>
          <a:xfrm>
            <a:off x="5679829" y="0"/>
            <a:ext cx="11660434" cy="9753600"/>
          </a:xfrm>
          <a:prstGeom prst="rect">
            <a:avLst/>
          </a:prstGeom>
          <a:solidFill>
            <a:schemeClr val="bg2">
              <a:lumMod val="50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5">
            <a:extLst>
              <a:ext uri="{FF2B5EF4-FFF2-40B4-BE49-F238E27FC236}">
                <a16:creationId xmlns:a16="http://schemas.microsoft.com/office/drawing/2014/main" id="{036D5E9D-CB37-1F92-6451-78E6025411D4}"/>
              </a:ext>
            </a:extLst>
          </p:cNvPr>
          <p:cNvSpPr>
            <a:spLocks noGrp="1"/>
          </p:cNvSpPr>
          <p:nvPr>
            <p:ph type="body" sz="quarter" idx="10"/>
          </p:nvPr>
        </p:nvSpPr>
        <p:spPr/>
        <p:txBody>
          <a:bodyPr>
            <a:normAutofit lnSpcReduction="10000"/>
          </a:bodyPr>
          <a:lstStyle/>
          <a:p>
            <a:r>
              <a:rPr lang="en-US" dirty="0"/>
              <a:t>COMMITTEES</a:t>
            </a:r>
          </a:p>
        </p:txBody>
      </p:sp>
      <p:pic>
        <p:nvPicPr>
          <p:cNvPr id="2" name="Picture 1">
            <a:extLst>
              <a:ext uri="{FF2B5EF4-FFF2-40B4-BE49-F238E27FC236}">
                <a16:creationId xmlns:a16="http://schemas.microsoft.com/office/drawing/2014/main" id="{62D51895-AFF5-EF1E-D07E-9ADB52B5BABE}"/>
              </a:ext>
            </a:extLst>
          </p:cNvPr>
          <p:cNvPicPr>
            <a:picLocks noChangeAspect="1"/>
          </p:cNvPicPr>
          <p:nvPr/>
        </p:nvPicPr>
        <p:blipFill>
          <a:blip r:embed="rId3"/>
          <a:stretch>
            <a:fillRect/>
          </a:stretch>
        </p:blipFill>
        <p:spPr>
          <a:xfrm>
            <a:off x="1125071" y="1368237"/>
            <a:ext cx="3963660" cy="7556451"/>
          </a:xfrm>
          <a:prstGeom prst="rect">
            <a:avLst/>
          </a:prstGeom>
        </p:spPr>
      </p:pic>
      <p:sp>
        <p:nvSpPr>
          <p:cNvPr id="3" name="Rectangle: Rounded Corners 2">
            <a:extLst>
              <a:ext uri="{FF2B5EF4-FFF2-40B4-BE49-F238E27FC236}">
                <a16:creationId xmlns:a16="http://schemas.microsoft.com/office/drawing/2014/main" id="{524A94BF-4625-041A-0FCA-F31E8F9C0937}"/>
              </a:ext>
            </a:extLst>
          </p:cNvPr>
          <p:cNvSpPr/>
          <p:nvPr/>
        </p:nvSpPr>
        <p:spPr>
          <a:xfrm>
            <a:off x="1602033" y="7127644"/>
            <a:ext cx="2286000" cy="501325"/>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9" name="Group 18">
            <a:extLst>
              <a:ext uri="{FF2B5EF4-FFF2-40B4-BE49-F238E27FC236}">
                <a16:creationId xmlns:a16="http://schemas.microsoft.com/office/drawing/2014/main" id="{967335EE-CA4D-5756-5AA6-9332102E3AD1}"/>
              </a:ext>
            </a:extLst>
          </p:cNvPr>
          <p:cNvGrpSpPr/>
          <p:nvPr/>
        </p:nvGrpSpPr>
        <p:grpSpPr>
          <a:xfrm>
            <a:off x="8217672" y="237499"/>
            <a:ext cx="6258798" cy="9221487"/>
            <a:chOff x="8217672" y="237499"/>
            <a:chExt cx="6258798" cy="9221487"/>
          </a:xfrm>
        </p:grpSpPr>
        <p:pic>
          <p:nvPicPr>
            <p:cNvPr id="16" name="Picture 15">
              <a:extLst>
                <a:ext uri="{FF2B5EF4-FFF2-40B4-BE49-F238E27FC236}">
                  <a16:creationId xmlns:a16="http://schemas.microsoft.com/office/drawing/2014/main" id="{DAB090AE-F6C5-CC14-95AC-26E5D386284A}"/>
                </a:ext>
              </a:extLst>
            </p:cNvPr>
            <p:cNvPicPr>
              <a:picLocks noChangeAspect="1"/>
            </p:cNvPicPr>
            <p:nvPr/>
          </p:nvPicPr>
          <p:blipFill>
            <a:blip r:embed="rId4"/>
            <a:stretch>
              <a:fillRect/>
            </a:stretch>
          </p:blipFill>
          <p:spPr>
            <a:xfrm>
              <a:off x="8217672" y="237499"/>
              <a:ext cx="6258798" cy="9221487"/>
            </a:xfrm>
            <a:prstGeom prst="rect">
              <a:avLst/>
            </a:prstGeom>
          </p:spPr>
        </p:pic>
        <p:sp>
          <p:nvSpPr>
            <p:cNvPr id="18" name="Text Box 1">
              <a:extLst>
                <a:ext uri="{FF2B5EF4-FFF2-40B4-BE49-F238E27FC236}">
                  <a16:creationId xmlns:a16="http://schemas.microsoft.com/office/drawing/2014/main" id="{8377906E-5B03-7043-DEFE-A97F2A428626}"/>
                </a:ext>
              </a:extLst>
            </p:cNvPr>
            <p:cNvSpPr txBox="1"/>
            <p:nvPr/>
          </p:nvSpPr>
          <p:spPr>
            <a:xfrm>
              <a:off x="8427891" y="1368237"/>
              <a:ext cx="6048579" cy="464038"/>
            </a:xfrm>
            <a:prstGeom prst="rect">
              <a:avLst/>
            </a:prstGeom>
            <a:solidFill>
              <a:sysClr val="window" lastClr="FFFFFF"/>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l" fontAlgn="base" hangingPunct="0">
                <a:lnSpc>
                  <a:spcPct val="115000"/>
                </a:lnSpc>
                <a:spcAft>
                  <a:spcPts val="800"/>
                </a:spcAft>
                <a:buNone/>
              </a:pPr>
              <a:r>
                <a:rPr lang="en-US" kern="100" dirty="0">
                  <a:solidFill>
                    <a:srgbClr val="5E5E5E"/>
                  </a:solidFill>
                  <a:effectLst/>
                  <a:latin typeface="Aptos" panose="020B0004020202020204" pitchFamily="34" charset="0"/>
                  <a:ea typeface="Aptos" panose="020B0004020202020204" pitchFamily="34" charset="0"/>
                  <a:cs typeface="Times New Roman" panose="02020603050405020304" pitchFamily="18" charset="0"/>
                </a:rPr>
                <a:t>Viewing: AcSample, Christopher [Member ID: 000123456789]</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p:txBody>
        </p:sp>
      </p:grpSp>
      <p:sp>
        <p:nvSpPr>
          <p:cNvPr id="13" name="Rectangle: Rounded Corners 12">
            <a:extLst>
              <a:ext uri="{FF2B5EF4-FFF2-40B4-BE49-F238E27FC236}">
                <a16:creationId xmlns:a16="http://schemas.microsoft.com/office/drawing/2014/main" id="{3ED407AD-445C-DFA1-EFAF-98C34FD4FCC1}"/>
              </a:ext>
            </a:extLst>
          </p:cNvPr>
          <p:cNvSpPr/>
          <p:nvPr/>
        </p:nvSpPr>
        <p:spPr>
          <a:xfrm>
            <a:off x="12672046" y="293928"/>
            <a:ext cx="1493254" cy="360674"/>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26738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36D5E9D-CB37-1F92-6451-78E6025411D4}"/>
              </a:ext>
            </a:extLst>
          </p:cNvPr>
          <p:cNvSpPr>
            <a:spLocks noGrp="1"/>
          </p:cNvSpPr>
          <p:nvPr>
            <p:ph type="body" sz="quarter" idx="10"/>
          </p:nvPr>
        </p:nvSpPr>
        <p:spPr/>
        <p:txBody>
          <a:bodyPr>
            <a:normAutofit lnSpcReduction="10000"/>
          </a:bodyPr>
          <a:lstStyle/>
          <a:p>
            <a:r>
              <a:rPr lang="en-US" dirty="0"/>
              <a:t>PAID UP FOR LIFE</a:t>
            </a:r>
          </a:p>
        </p:txBody>
      </p:sp>
      <p:pic>
        <p:nvPicPr>
          <p:cNvPr id="2" name="Picture 1">
            <a:extLst>
              <a:ext uri="{FF2B5EF4-FFF2-40B4-BE49-F238E27FC236}">
                <a16:creationId xmlns:a16="http://schemas.microsoft.com/office/drawing/2014/main" id="{77ECF7A5-F747-F90C-3911-F5772D9103E5}"/>
              </a:ext>
            </a:extLst>
          </p:cNvPr>
          <p:cNvPicPr>
            <a:picLocks noChangeAspect="1"/>
          </p:cNvPicPr>
          <p:nvPr/>
        </p:nvPicPr>
        <p:blipFill>
          <a:blip r:embed="rId3"/>
          <a:stretch>
            <a:fillRect/>
          </a:stretch>
        </p:blipFill>
        <p:spPr>
          <a:xfrm>
            <a:off x="469935" y="1214480"/>
            <a:ext cx="3963660" cy="7556451"/>
          </a:xfrm>
          <a:prstGeom prst="rect">
            <a:avLst/>
          </a:prstGeom>
        </p:spPr>
      </p:pic>
      <p:sp>
        <p:nvSpPr>
          <p:cNvPr id="8" name="Rectangle: Rounded Corners 7">
            <a:extLst>
              <a:ext uri="{FF2B5EF4-FFF2-40B4-BE49-F238E27FC236}">
                <a16:creationId xmlns:a16="http://schemas.microsoft.com/office/drawing/2014/main" id="{0A1EE664-5FCB-5EC0-AB76-B9BF95BE471C}"/>
              </a:ext>
            </a:extLst>
          </p:cNvPr>
          <p:cNvSpPr/>
          <p:nvPr/>
        </p:nvSpPr>
        <p:spPr>
          <a:xfrm>
            <a:off x="965929" y="7483160"/>
            <a:ext cx="2286000" cy="501325"/>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0C6C3698-51F1-7275-0077-B9FC4D205AD0}"/>
              </a:ext>
            </a:extLst>
          </p:cNvPr>
          <p:cNvPicPr>
            <a:picLocks noChangeAspect="1"/>
          </p:cNvPicPr>
          <p:nvPr/>
        </p:nvPicPr>
        <p:blipFill>
          <a:blip r:embed="rId4"/>
          <a:stretch>
            <a:fillRect/>
          </a:stretch>
        </p:blipFill>
        <p:spPr>
          <a:xfrm>
            <a:off x="5873439" y="-825518"/>
            <a:ext cx="11359958" cy="6725958"/>
          </a:xfrm>
          <a:prstGeom prst="rect">
            <a:avLst/>
          </a:prstGeom>
        </p:spPr>
      </p:pic>
      <p:pic>
        <p:nvPicPr>
          <p:cNvPr id="19" name="Picture 18">
            <a:extLst>
              <a:ext uri="{FF2B5EF4-FFF2-40B4-BE49-F238E27FC236}">
                <a16:creationId xmlns:a16="http://schemas.microsoft.com/office/drawing/2014/main" id="{27FAB4AA-F98B-1FA1-143D-22E7A32579C8}"/>
              </a:ext>
            </a:extLst>
          </p:cNvPr>
          <p:cNvPicPr>
            <a:picLocks noChangeAspect="1"/>
          </p:cNvPicPr>
          <p:nvPr/>
        </p:nvPicPr>
        <p:blipFill>
          <a:blip r:embed="rId5"/>
          <a:stretch>
            <a:fillRect/>
          </a:stretch>
        </p:blipFill>
        <p:spPr>
          <a:xfrm>
            <a:off x="5759717" y="2378510"/>
            <a:ext cx="11513863" cy="4142908"/>
          </a:xfrm>
          <a:prstGeom prst="rect">
            <a:avLst/>
          </a:prstGeom>
        </p:spPr>
      </p:pic>
      <p:pic>
        <p:nvPicPr>
          <p:cNvPr id="17" name="Picture 16">
            <a:extLst>
              <a:ext uri="{FF2B5EF4-FFF2-40B4-BE49-F238E27FC236}">
                <a16:creationId xmlns:a16="http://schemas.microsoft.com/office/drawing/2014/main" id="{124E13E0-27A1-0B6A-D2D4-5F5184B47FFE}"/>
              </a:ext>
            </a:extLst>
          </p:cNvPr>
          <p:cNvPicPr>
            <a:picLocks noChangeAspect="1"/>
          </p:cNvPicPr>
          <p:nvPr/>
        </p:nvPicPr>
        <p:blipFill>
          <a:blip r:embed="rId6"/>
          <a:stretch>
            <a:fillRect/>
          </a:stretch>
        </p:blipFill>
        <p:spPr>
          <a:xfrm>
            <a:off x="5873439" y="5913030"/>
            <a:ext cx="5540604" cy="4142909"/>
          </a:xfrm>
          <a:prstGeom prst="rect">
            <a:avLst/>
          </a:prstGeom>
        </p:spPr>
      </p:pic>
      <p:pic>
        <p:nvPicPr>
          <p:cNvPr id="21" name="Picture 20">
            <a:extLst>
              <a:ext uri="{FF2B5EF4-FFF2-40B4-BE49-F238E27FC236}">
                <a16:creationId xmlns:a16="http://schemas.microsoft.com/office/drawing/2014/main" id="{75CD5842-766D-567E-555E-36AE01AD9F59}"/>
              </a:ext>
            </a:extLst>
          </p:cNvPr>
          <p:cNvPicPr>
            <a:picLocks noChangeAspect="1"/>
          </p:cNvPicPr>
          <p:nvPr/>
        </p:nvPicPr>
        <p:blipFill>
          <a:blip r:embed="rId7"/>
          <a:stretch>
            <a:fillRect/>
          </a:stretch>
        </p:blipFill>
        <p:spPr>
          <a:xfrm>
            <a:off x="10240003" y="6376320"/>
            <a:ext cx="6630325" cy="2715004"/>
          </a:xfrm>
          <a:prstGeom prst="rect">
            <a:avLst/>
          </a:prstGeom>
          <a:effectLst>
            <a:glow rad="228600">
              <a:schemeClr val="accent3">
                <a:satMod val="175000"/>
                <a:alpha val="40000"/>
              </a:schemeClr>
            </a:glow>
          </a:effectLst>
        </p:spPr>
      </p:pic>
    </p:spTree>
    <p:extLst>
      <p:ext uri="{BB962C8B-B14F-4D97-AF65-F5344CB8AC3E}">
        <p14:creationId xmlns:p14="http://schemas.microsoft.com/office/powerpoint/2010/main" val="4168994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125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Effect transition="in" filter="fade">
                                      <p:cBhvr>
                                        <p:cTn id="9"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002D7991-78EB-D363-28FB-E4FE7D35C0A0}"/>
              </a:ext>
            </a:extLst>
          </p:cNvPr>
          <p:cNvGrpSpPr/>
          <p:nvPr/>
        </p:nvGrpSpPr>
        <p:grpSpPr>
          <a:xfrm>
            <a:off x="5996173" y="171070"/>
            <a:ext cx="10505393" cy="4200599"/>
            <a:chOff x="5324326" y="1352054"/>
            <a:chExt cx="11754145" cy="4662886"/>
          </a:xfrm>
        </p:grpSpPr>
        <p:pic>
          <p:nvPicPr>
            <p:cNvPr id="21" name="Picture 20">
              <a:extLst>
                <a:ext uri="{FF2B5EF4-FFF2-40B4-BE49-F238E27FC236}">
                  <a16:creationId xmlns:a16="http://schemas.microsoft.com/office/drawing/2014/main" id="{30363F63-E67E-92EF-C34A-C0E328AA9D52}"/>
                </a:ext>
              </a:extLst>
            </p:cNvPr>
            <p:cNvPicPr>
              <a:picLocks noChangeAspect="1"/>
            </p:cNvPicPr>
            <p:nvPr/>
          </p:nvPicPr>
          <p:blipFill>
            <a:blip r:embed="rId3"/>
            <a:stretch>
              <a:fillRect/>
            </a:stretch>
          </p:blipFill>
          <p:spPr>
            <a:xfrm>
              <a:off x="5324326" y="1352054"/>
              <a:ext cx="11754145" cy="4662886"/>
            </a:xfrm>
            <a:prstGeom prst="rect">
              <a:avLst/>
            </a:prstGeom>
          </p:spPr>
        </p:pic>
        <p:sp>
          <p:nvSpPr>
            <p:cNvPr id="22" name="Text Box 1">
              <a:extLst>
                <a:ext uri="{FF2B5EF4-FFF2-40B4-BE49-F238E27FC236}">
                  <a16:creationId xmlns:a16="http://schemas.microsoft.com/office/drawing/2014/main" id="{FD113FD5-F014-502A-803A-C8A547290722}"/>
                </a:ext>
              </a:extLst>
            </p:cNvPr>
            <p:cNvSpPr txBox="1"/>
            <p:nvPr/>
          </p:nvSpPr>
          <p:spPr>
            <a:xfrm>
              <a:off x="5627625" y="3221210"/>
              <a:ext cx="7705101" cy="462287"/>
            </a:xfrm>
            <a:prstGeom prst="rect">
              <a:avLst/>
            </a:prstGeom>
            <a:solidFill>
              <a:sysClr val="window" lastClr="FFFFFF"/>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l" fontAlgn="base" hangingPunct="0">
                <a:lnSpc>
                  <a:spcPct val="115000"/>
                </a:lnSpc>
                <a:spcAft>
                  <a:spcPts val="800"/>
                </a:spcAft>
                <a:buNone/>
              </a:pPr>
              <a:r>
                <a:rPr lang="en-US" kern="100" dirty="0">
                  <a:solidFill>
                    <a:srgbClr val="5E5E5E"/>
                  </a:solidFill>
                  <a:effectLst/>
                  <a:latin typeface="Aptos" panose="020B0004020202020204" pitchFamily="34" charset="0"/>
                  <a:ea typeface="Aptos" panose="020B0004020202020204" pitchFamily="34" charset="0"/>
                  <a:cs typeface="Times New Roman" panose="02020603050405020304" pitchFamily="18" charset="0"/>
                </a:rPr>
                <a:t>Viewing: AcSample, Christopher [Member ID: 000123456789]</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p:txBody>
        </p:sp>
      </p:grpSp>
      <p:sp>
        <p:nvSpPr>
          <p:cNvPr id="6" name="Text Placeholder 5">
            <a:extLst>
              <a:ext uri="{FF2B5EF4-FFF2-40B4-BE49-F238E27FC236}">
                <a16:creationId xmlns:a16="http://schemas.microsoft.com/office/drawing/2014/main" id="{036D5E9D-CB37-1F92-6451-78E6025411D4}"/>
              </a:ext>
            </a:extLst>
          </p:cNvPr>
          <p:cNvSpPr>
            <a:spLocks noGrp="1"/>
          </p:cNvSpPr>
          <p:nvPr>
            <p:ph type="body" sz="quarter" idx="10"/>
          </p:nvPr>
        </p:nvSpPr>
        <p:spPr/>
        <p:txBody>
          <a:bodyPr>
            <a:normAutofit fontScale="77500" lnSpcReduction="20000"/>
          </a:bodyPr>
          <a:lstStyle/>
          <a:p>
            <a:r>
              <a:rPr lang="en-US" dirty="0"/>
              <a:t>ASSIGN GROUP PERMISSIONS</a:t>
            </a:r>
          </a:p>
        </p:txBody>
      </p:sp>
      <p:pic>
        <p:nvPicPr>
          <p:cNvPr id="2" name="Picture 1">
            <a:extLst>
              <a:ext uri="{FF2B5EF4-FFF2-40B4-BE49-F238E27FC236}">
                <a16:creationId xmlns:a16="http://schemas.microsoft.com/office/drawing/2014/main" id="{FDE33A24-C1E7-DB32-8C65-EB91DB11A88B}"/>
              </a:ext>
            </a:extLst>
          </p:cNvPr>
          <p:cNvPicPr>
            <a:picLocks noChangeAspect="1"/>
          </p:cNvPicPr>
          <p:nvPr/>
        </p:nvPicPr>
        <p:blipFill>
          <a:blip r:embed="rId4"/>
          <a:stretch>
            <a:fillRect/>
          </a:stretch>
        </p:blipFill>
        <p:spPr>
          <a:xfrm>
            <a:off x="603358" y="1352054"/>
            <a:ext cx="3963660" cy="7556451"/>
          </a:xfrm>
          <a:prstGeom prst="rect">
            <a:avLst/>
          </a:prstGeom>
        </p:spPr>
      </p:pic>
      <p:sp>
        <p:nvSpPr>
          <p:cNvPr id="8" name="Rectangle: Rounded Corners 7">
            <a:extLst>
              <a:ext uri="{FF2B5EF4-FFF2-40B4-BE49-F238E27FC236}">
                <a16:creationId xmlns:a16="http://schemas.microsoft.com/office/drawing/2014/main" id="{4150FF7F-82D6-F96E-40D0-AFBDEBC2133A}"/>
              </a:ext>
            </a:extLst>
          </p:cNvPr>
          <p:cNvSpPr/>
          <p:nvPr/>
        </p:nvSpPr>
        <p:spPr>
          <a:xfrm>
            <a:off x="1045442" y="8024462"/>
            <a:ext cx="2671029" cy="504076"/>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Rounded Corners 18">
            <a:extLst>
              <a:ext uri="{FF2B5EF4-FFF2-40B4-BE49-F238E27FC236}">
                <a16:creationId xmlns:a16="http://schemas.microsoft.com/office/drawing/2014/main" id="{14D5E09F-199C-6F6A-D8B6-8C2BA51B2B27}"/>
              </a:ext>
            </a:extLst>
          </p:cNvPr>
          <p:cNvSpPr/>
          <p:nvPr/>
        </p:nvSpPr>
        <p:spPr>
          <a:xfrm>
            <a:off x="15647247" y="3143493"/>
            <a:ext cx="854319" cy="448311"/>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Rounded Corners 11">
            <a:extLst>
              <a:ext uri="{FF2B5EF4-FFF2-40B4-BE49-F238E27FC236}">
                <a16:creationId xmlns:a16="http://schemas.microsoft.com/office/drawing/2014/main" id="{4D5BAC5C-A5EF-1DB9-BF14-39A333D5B17C}"/>
              </a:ext>
            </a:extLst>
          </p:cNvPr>
          <p:cNvSpPr/>
          <p:nvPr/>
        </p:nvSpPr>
        <p:spPr>
          <a:xfrm>
            <a:off x="7325628" y="163108"/>
            <a:ext cx="1911138" cy="462287"/>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88866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1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up)">
                                      <p:cBhvr>
                                        <p:cTn id="12" dur="1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A82459D-F738-A321-14AC-6BC809259A5E}"/>
              </a:ext>
            </a:extLst>
          </p:cNvPr>
          <p:cNvSpPr/>
          <p:nvPr/>
        </p:nvSpPr>
        <p:spPr>
          <a:xfrm>
            <a:off x="6361043" y="0"/>
            <a:ext cx="10979220" cy="9753600"/>
          </a:xfrm>
          <a:prstGeom prst="rect">
            <a:avLst/>
          </a:prstGeom>
          <a:solidFill>
            <a:schemeClr val="bg2">
              <a:lumMod val="50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5">
            <a:extLst>
              <a:ext uri="{FF2B5EF4-FFF2-40B4-BE49-F238E27FC236}">
                <a16:creationId xmlns:a16="http://schemas.microsoft.com/office/drawing/2014/main" id="{036D5E9D-CB37-1F92-6451-78E6025411D4}"/>
              </a:ext>
            </a:extLst>
          </p:cNvPr>
          <p:cNvSpPr>
            <a:spLocks noGrp="1"/>
          </p:cNvSpPr>
          <p:nvPr>
            <p:ph type="body" sz="quarter" idx="10"/>
          </p:nvPr>
        </p:nvSpPr>
        <p:spPr>
          <a:xfrm>
            <a:off x="481013" y="394252"/>
            <a:ext cx="4976484" cy="729698"/>
          </a:xfrm>
        </p:spPr>
        <p:txBody>
          <a:bodyPr>
            <a:normAutofit fontScale="92500"/>
          </a:bodyPr>
          <a:lstStyle/>
          <a:p>
            <a:r>
              <a:rPr lang="en-US" dirty="0"/>
              <a:t>ASSIGN GROUP PERMISSIONS</a:t>
            </a:r>
          </a:p>
        </p:txBody>
      </p:sp>
      <p:sp>
        <p:nvSpPr>
          <p:cNvPr id="13" name="TextBox 12">
            <a:extLst>
              <a:ext uri="{FF2B5EF4-FFF2-40B4-BE49-F238E27FC236}">
                <a16:creationId xmlns:a16="http://schemas.microsoft.com/office/drawing/2014/main" id="{94BF7507-9B4B-478E-08BF-39B27D722DBB}"/>
              </a:ext>
            </a:extLst>
          </p:cNvPr>
          <p:cNvSpPr txBox="1"/>
          <p:nvPr/>
        </p:nvSpPr>
        <p:spPr>
          <a:xfrm>
            <a:off x="222996" y="1645145"/>
            <a:ext cx="5701003" cy="2769989"/>
          </a:xfrm>
          <a:prstGeom prst="rect">
            <a:avLst/>
          </a:prstGeom>
          <a:noFill/>
        </p:spPr>
        <p:txBody>
          <a:bodyPr wrap="square">
            <a:spAutoFit/>
          </a:bodyPr>
          <a:lstStyle/>
          <a:p>
            <a:pPr algn="l">
              <a:spcBef>
                <a:spcPts val="1200"/>
              </a:spcBef>
            </a:pPr>
            <a:r>
              <a:rPr lang="en-US" sz="3600" b="1" u="sng" dirty="0">
                <a:solidFill>
                  <a:srgbClr val="4D4D4D"/>
                </a:solidFill>
                <a:latin typeface="Times New Roman" panose="02020603050405020304" pitchFamily="18" charset="0"/>
                <a:cs typeface="Times New Roman" panose="02020603050405020304" pitchFamily="18" charset="0"/>
              </a:rPr>
              <a:t>Online Group Manager</a:t>
            </a:r>
          </a:p>
          <a:p>
            <a:pPr marL="342900" indent="-342900" algn="l">
              <a:spcBef>
                <a:spcPts val="1200"/>
              </a:spcBef>
              <a:buFont typeface="Wingdings" pitchFamily="2" charset="2"/>
              <a:buChar char="§"/>
            </a:pPr>
            <a:r>
              <a:rPr lang="en-US" sz="3600" dirty="0">
                <a:solidFill>
                  <a:srgbClr val="4D4D4D"/>
                </a:solidFill>
                <a:latin typeface="Times New Roman" panose="02020603050405020304" pitchFamily="18" charset="0"/>
                <a:cs typeface="Times New Roman" panose="02020603050405020304" pitchFamily="18" charset="0"/>
              </a:rPr>
              <a:t>Minimum Requirement</a:t>
            </a:r>
          </a:p>
          <a:p>
            <a:pPr marL="342900" indent="-342900" algn="l">
              <a:spcBef>
                <a:spcPts val="1200"/>
              </a:spcBef>
              <a:buFont typeface="Wingdings" pitchFamily="2" charset="2"/>
              <a:buChar char="§"/>
            </a:pPr>
            <a:r>
              <a:rPr lang="en-US" sz="3600" dirty="0">
                <a:solidFill>
                  <a:srgbClr val="4D4D4D"/>
                </a:solidFill>
                <a:latin typeface="Times New Roman" panose="02020603050405020304" pitchFamily="18" charset="0"/>
                <a:cs typeface="Times New Roman" panose="02020603050405020304" pitchFamily="18" charset="0"/>
              </a:rPr>
              <a:t>View and print member list.</a:t>
            </a:r>
          </a:p>
          <a:p>
            <a:pPr marL="342900" indent="-342900" algn="l">
              <a:spcBef>
                <a:spcPts val="1200"/>
              </a:spcBef>
              <a:buFont typeface="Wingdings" pitchFamily="2" charset="2"/>
              <a:buChar char="§"/>
            </a:pPr>
            <a:r>
              <a:rPr lang="en-US" sz="3600" dirty="0">
                <a:solidFill>
                  <a:srgbClr val="4D4D4D"/>
                </a:solidFill>
                <a:latin typeface="Times New Roman" panose="02020603050405020304" pitchFamily="18" charset="0"/>
                <a:cs typeface="Times New Roman" panose="02020603050405020304" pitchFamily="18" charset="0"/>
              </a:rPr>
              <a:t>Quick link to email address.</a:t>
            </a:r>
            <a:endParaRPr lang="en-US" sz="3600" dirty="0">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B971C929-ECEC-E51F-EA5E-97649594822F}"/>
              </a:ext>
            </a:extLst>
          </p:cNvPr>
          <p:cNvPicPr>
            <a:picLocks noChangeAspect="1"/>
          </p:cNvPicPr>
          <p:nvPr/>
        </p:nvPicPr>
        <p:blipFill>
          <a:blip r:embed="rId3"/>
          <a:stretch>
            <a:fillRect/>
          </a:stretch>
        </p:blipFill>
        <p:spPr>
          <a:xfrm>
            <a:off x="7464377" y="245607"/>
            <a:ext cx="8690023" cy="8339053"/>
          </a:xfrm>
          <a:prstGeom prst="rect">
            <a:avLst/>
          </a:prstGeom>
        </p:spPr>
      </p:pic>
    </p:spTree>
    <p:extLst>
      <p:ext uri="{BB962C8B-B14F-4D97-AF65-F5344CB8AC3E}">
        <p14:creationId xmlns:p14="http://schemas.microsoft.com/office/powerpoint/2010/main" val="4283849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36D5E9D-CB37-1F92-6451-78E6025411D4}"/>
              </a:ext>
            </a:extLst>
          </p:cNvPr>
          <p:cNvSpPr>
            <a:spLocks noGrp="1"/>
          </p:cNvSpPr>
          <p:nvPr>
            <p:ph type="body" sz="quarter" idx="10"/>
          </p:nvPr>
        </p:nvSpPr>
        <p:spPr>
          <a:xfrm>
            <a:off x="481013" y="394252"/>
            <a:ext cx="4976484" cy="729698"/>
          </a:xfrm>
        </p:spPr>
        <p:txBody>
          <a:bodyPr>
            <a:normAutofit fontScale="92500"/>
          </a:bodyPr>
          <a:lstStyle/>
          <a:p>
            <a:r>
              <a:rPr lang="en-US" dirty="0"/>
              <a:t>ASSIGN GROUP PERMISSIONS</a:t>
            </a:r>
          </a:p>
        </p:txBody>
      </p:sp>
      <p:sp>
        <p:nvSpPr>
          <p:cNvPr id="13" name="TextBox 12">
            <a:extLst>
              <a:ext uri="{FF2B5EF4-FFF2-40B4-BE49-F238E27FC236}">
                <a16:creationId xmlns:a16="http://schemas.microsoft.com/office/drawing/2014/main" id="{94BF7507-9B4B-478E-08BF-39B27D722DBB}"/>
              </a:ext>
            </a:extLst>
          </p:cNvPr>
          <p:cNvSpPr txBox="1"/>
          <p:nvPr/>
        </p:nvSpPr>
        <p:spPr>
          <a:xfrm>
            <a:off x="222996" y="1645145"/>
            <a:ext cx="5701003" cy="4154984"/>
          </a:xfrm>
          <a:prstGeom prst="rect">
            <a:avLst/>
          </a:prstGeom>
          <a:noFill/>
        </p:spPr>
        <p:txBody>
          <a:bodyPr wrap="square">
            <a:spAutoFit/>
          </a:bodyPr>
          <a:lstStyle/>
          <a:p>
            <a:pPr algn="l">
              <a:spcBef>
                <a:spcPts val="1200"/>
              </a:spcBef>
            </a:pPr>
            <a:r>
              <a:rPr lang="en-US" sz="2800" b="1" u="sng" dirty="0">
                <a:solidFill>
                  <a:srgbClr val="4D4D4D"/>
                </a:solidFill>
                <a:latin typeface="Times New Roman" panose="02020603050405020304" pitchFamily="18" charset="0"/>
                <a:cs typeface="Times New Roman" panose="02020603050405020304" pitchFamily="18" charset="0"/>
              </a:rPr>
              <a:t>Edit Individual Profile</a:t>
            </a:r>
          </a:p>
          <a:p>
            <a:pPr marL="342900" indent="-342900" algn="l">
              <a:spcBef>
                <a:spcPts val="1200"/>
              </a:spcBef>
              <a:buFont typeface="Wingdings" pitchFamily="2" charset="2"/>
              <a:buChar char="§"/>
            </a:pPr>
            <a:r>
              <a:rPr lang="en-US" sz="2800" dirty="0">
                <a:latin typeface="Times New Roman" panose="02020603050405020304" pitchFamily="18" charset="0"/>
                <a:cs typeface="Times New Roman" panose="02020603050405020304" pitchFamily="18" charset="0"/>
              </a:rPr>
              <a:t>Edit member information</a:t>
            </a:r>
          </a:p>
          <a:p>
            <a:pPr marL="342900" indent="-342900" algn="l">
              <a:spcBef>
                <a:spcPts val="1200"/>
              </a:spcBef>
              <a:buFont typeface="Wingdings" pitchFamily="2" charset="2"/>
              <a:buChar char="§"/>
            </a:pPr>
            <a:endParaRPr lang="en-US" sz="2800" dirty="0">
              <a:latin typeface="Times New Roman" panose="02020603050405020304" pitchFamily="18" charset="0"/>
              <a:cs typeface="Times New Roman" panose="02020603050405020304" pitchFamily="18" charset="0"/>
            </a:endParaRPr>
          </a:p>
          <a:p>
            <a:pPr algn="l">
              <a:spcBef>
                <a:spcPts val="1200"/>
              </a:spcBef>
            </a:pPr>
            <a:r>
              <a:rPr lang="en-US" sz="2800" b="1" u="sng" dirty="0">
                <a:latin typeface="Times New Roman" panose="02020603050405020304" pitchFamily="18" charset="0"/>
                <a:cs typeface="Times New Roman" panose="02020603050405020304" pitchFamily="18" charset="0"/>
              </a:rPr>
              <a:t>Edit Group Profile</a:t>
            </a:r>
          </a:p>
          <a:p>
            <a:pPr marL="342900" indent="-342900" algn="l">
              <a:spcBef>
                <a:spcPts val="1200"/>
              </a:spcBef>
              <a:buFont typeface="Wingdings" pitchFamily="2" charset="2"/>
              <a:buChar char="§"/>
            </a:pPr>
            <a:r>
              <a:rPr lang="en-US" sz="2800" dirty="0">
                <a:latin typeface="Times New Roman" panose="02020603050405020304" pitchFamily="18" charset="0"/>
                <a:cs typeface="Times New Roman" panose="02020603050405020304" pitchFamily="18" charset="0"/>
              </a:rPr>
              <a:t>Online Membership Tools:  View Members, Global Member Lookup, Group Attributes, Reports/Labels, and  Officer Materials.</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A2DD6936-E02D-99C0-DE70-28EF3C818C3B}"/>
              </a:ext>
            </a:extLst>
          </p:cNvPr>
          <p:cNvSpPr/>
          <p:nvPr/>
        </p:nvSpPr>
        <p:spPr>
          <a:xfrm>
            <a:off x="6361043" y="0"/>
            <a:ext cx="10979220" cy="9753600"/>
          </a:xfrm>
          <a:prstGeom prst="rect">
            <a:avLst/>
          </a:prstGeom>
          <a:solidFill>
            <a:schemeClr val="bg2">
              <a:lumMod val="50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8BEE64B8-EEBD-2A05-2AC2-12FFA02AEB1B}"/>
              </a:ext>
            </a:extLst>
          </p:cNvPr>
          <p:cNvPicPr>
            <a:picLocks noChangeAspect="1"/>
          </p:cNvPicPr>
          <p:nvPr/>
        </p:nvPicPr>
        <p:blipFill>
          <a:blip r:embed="rId3"/>
          <a:stretch>
            <a:fillRect/>
          </a:stretch>
        </p:blipFill>
        <p:spPr>
          <a:xfrm>
            <a:off x="7281070" y="246335"/>
            <a:ext cx="9151236" cy="8783421"/>
          </a:xfrm>
          <a:prstGeom prst="rect">
            <a:avLst/>
          </a:prstGeom>
        </p:spPr>
      </p:pic>
      <p:sp>
        <p:nvSpPr>
          <p:cNvPr id="8" name="Rectangle: Rounded Corners 7">
            <a:extLst>
              <a:ext uri="{FF2B5EF4-FFF2-40B4-BE49-F238E27FC236}">
                <a16:creationId xmlns:a16="http://schemas.microsoft.com/office/drawing/2014/main" id="{6AA1FA34-CFCF-F195-9DA0-EEAC9DECC0FA}"/>
              </a:ext>
            </a:extLst>
          </p:cNvPr>
          <p:cNvSpPr/>
          <p:nvPr/>
        </p:nvSpPr>
        <p:spPr>
          <a:xfrm>
            <a:off x="7871268" y="2850712"/>
            <a:ext cx="3114979" cy="422571"/>
          </a:xfrm>
          <a:prstGeom prst="roundRect">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Rounded Corners 8">
            <a:extLst>
              <a:ext uri="{FF2B5EF4-FFF2-40B4-BE49-F238E27FC236}">
                <a16:creationId xmlns:a16="http://schemas.microsoft.com/office/drawing/2014/main" id="{4C4E19F2-94A1-CA33-793E-DD33E9CC030F}"/>
              </a:ext>
            </a:extLst>
          </p:cNvPr>
          <p:cNvSpPr/>
          <p:nvPr/>
        </p:nvSpPr>
        <p:spPr>
          <a:xfrm>
            <a:off x="7871268" y="4402350"/>
            <a:ext cx="3114979" cy="549088"/>
          </a:xfrm>
          <a:prstGeom prst="roundRect">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50927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1000"/>
                                        <p:tgtEl>
                                          <p:spTgt spid="8"/>
                                        </p:tgtEl>
                                      </p:cBhvr>
                                    </p:animEffect>
                                    <p:set>
                                      <p:cBhvr>
                                        <p:cTn id="7" dur="1" fill="hold">
                                          <p:stCondLst>
                                            <p:cond delay="999"/>
                                          </p:stCondLst>
                                        </p:cTn>
                                        <p:tgtEl>
                                          <p:spTgt spid="8"/>
                                        </p:tgtEl>
                                        <p:attrNameLst>
                                          <p:attrName>style.visibility</p:attrName>
                                        </p:attrNameLst>
                                      </p:cBhvr>
                                      <p:to>
                                        <p:strVal val="hidden"/>
                                      </p:to>
                                    </p:se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up)">
                                      <p:cBhvr>
                                        <p:cTn id="11" dur="1000"/>
                                        <p:tgtEl>
                                          <p:spTgt spid="9"/>
                                        </p:tgtEl>
                                      </p:cBhvr>
                                    </p:animEffect>
                                  </p:childTnLst>
                                </p:cTn>
                              </p:par>
                              <p:par>
                                <p:cTn id="12" presetID="22" presetClass="entr" presetSubtype="1" fill="hold" nodeType="withEffect">
                                  <p:stCondLst>
                                    <p:cond delay="0"/>
                                  </p:stCondLst>
                                  <p:childTnLst>
                                    <p:set>
                                      <p:cBhvr>
                                        <p:cTn id="13" dur="1" fill="hold">
                                          <p:stCondLst>
                                            <p:cond delay="0"/>
                                          </p:stCondLst>
                                        </p:cTn>
                                        <p:tgtEl>
                                          <p:spTgt spid="13">
                                            <p:txEl>
                                              <p:pRg st="3" end="3"/>
                                            </p:txEl>
                                          </p:spTgt>
                                        </p:tgtEl>
                                        <p:attrNameLst>
                                          <p:attrName>style.visibility</p:attrName>
                                        </p:attrNameLst>
                                      </p:cBhvr>
                                      <p:to>
                                        <p:strVal val="visible"/>
                                      </p:to>
                                    </p:set>
                                    <p:animEffect transition="in" filter="wipe(up)">
                                      <p:cBhvr>
                                        <p:cTn id="14" dur="1000"/>
                                        <p:tgtEl>
                                          <p:spTgt spid="13">
                                            <p:txEl>
                                              <p:pRg st="3" end="3"/>
                                            </p:txEl>
                                          </p:spTgt>
                                        </p:tgtEl>
                                      </p:cBhvr>
                                    </p:animEffect>
                                  </p:childTnLst>
                                </p:cTn>
                              </p:par>
                              <p:par>
                                <p:cTn id="15" presetID="22" presetClass="entr" presetSubtype="1" fill="hold" nodeType="withEffect">
                                  <p:stCondLst>
                                    <p:cond delay="0"/>
                                  </p:stCondLst>
                                  <p:childTnLst>
                                    <p:set>
                                      <p:cBhvr>
                                        <p:cTn id="16" dur="1" fill="hold">
                                          <p:stCondLst>
                                            <p:cond delay="0"/>
                                          </p:stCondLst>
                                        </p:cTn>
                                        <p:tgtEl>
                                          <p:spTgt spid="13">
                                            <p:txEl>
                                              <p:pRg st="4" end="4"/>
                                            </p:txEl>
                                          </p:spTgt>
                                        </p:tgtEl>
                                        <p:attrNameLst>
                                          <p:attrName>style.visibility</p:attrName>
                                        </p:attrNameLst>
                                      </p:cBhvr>
                                      <p:to>
                                        <p:strVal val="visible"/>
                                      </p:to>
                                    </p:set>
                                    <p:animEffect transition="in" filter="wipe(up)">
                                      <p:cBhvr>
                                        <p:cTn id="17" dur="1000"/>
                                        <p:tgtEl>
                                          <p:spTgt spid="1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62179-83AE-6666-BCEC-7F1BBF6BCD9C}"/>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D5781B10-1793-4BA9-3329-D28F9D1E992F}"/>
              </a:ext>
            </a:extLst>
          </p:cNvPr>
          <p:cNvSpPr/>
          <p:nvPr/>
        </p:nvSpPr>
        <p:spPr>
          <a:xfrm>
            <a:off x="-116115" y="203203"/>
            <a:ext cx="5942483" cy="19449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a:extLst>
              <a:ext uri="{FF2B5EF4-FFF2-40B4-BE49-F238E27FC236}">
                <a16:creationId xmlns:a16="http://schemas.microsoft.com/office/drawing/2014/main" id="{BF293EB7-2325-7F36-33F6-1C1D68CB54F6}"/>
              </a:ext>
            </a:extLst>
          </p:cNvPr>
          <p:cNvGrpSpPr/>
          <p:nvPr/>
        </p:nvGrpSpPr>
        <p:grpSpPr>
          <a:xfrm>
            <a:off x="5119689" y="-1461412"/>
            <a:ext cx="11108389" cy="10919044"/>
            <a:chOff x="5671241" y="-1368647"/>
            <a:chExt cx="11108389" cy="10919044"/>
          </a:xfrm>
        </p:grpSpPr>
        <p:grpSp>
          <p:nvGrpSpPr>
            <p:cNvPr id="9" name="Group 8">
              <a:extLst>
                <a:ext uri="{FF2B5EF4-FFF2-40B4-BE49-F238E27FC236}">
                  <a16:creationId xmlns:a16="http://schemas.microsoft.com/office/drawing/2014/main" id="{4DD140E9-5173-EF4D-7B6B-0E9F41F59E0B}"/>
                </a:ext>
              </a:extLst>
            </p:cNvPr>
            <p:cNvGrpSpPr/>
            <p:nvPr/>
          </p:nvGrpSpPr>
          <p:grpSpPr>
            <a:xfrm>
              <a:off x="5671241" y="-1368647"/>
              <a:ext cx="11108389" cy="10919044"/>
              <a:chOff x="6422148" y="179278"/>
              <a:chExt cx="9982450" cy="9395044"/>
            </a:xfrm>
          </p:grpSpPr>
          <p:grpSp>
            <p:nvGrpSpPr>
              <p:cNvPr id="36" name="Group 35">
                <a:extLst>
                  <a:ext uri="{FF2B5EF4-FFF2-40B4-BE49-F238E27FC236}">
                    <a16:creationId xmlns:a16="http://schemas.microsoft.com/office/drawing/2014/main" id="{9ADA3A3A-8169-BEB1-D1DD-6A9DDEB80CF2}"/>
                  </a:ext>
                </a:extLst>
              </p:cNvPr>
              <p:cNvGrpSpPr/>
              <p:nvPr/>
            </p:nvGrpSpPr>
            <p:grpSpPr>
              <a:xfrm>
                <a:off x="6422148" y="179278"/>
                <a:ext cx="9982450" cy="9395044"/>
                <a:chOff x="6422148" y="179278"/>
                <a:chExt cx="9982450" cy="9395044"/>
              </a:xfrm>
            </p:grpSpPr>
            <p:grpSp>
              <p:nvGrpSpPr>
                <p:cNvPr id="38" name="Group 37">
                  <a:extLst>
                    <a:ext uri="{FF2B5EF4-FFF2-40B4-BE49-F238E27FC236}">
                      <a16:creationId xmlns:a16="http://schemas.microsoft.com/office/drawing/2014/main" id="{E46EC99B-575E-3D61-0095-FF4EA40160D0}"/>
                    </a:ext>
                  </a:extLst>
                </p:cNvPr>
                <p:cNvGrpSpPr/>
                <p:nvPr/>
              </p:nvGrpSpPr>
              <p:grpSpPr>
                <a:xfrm>
                  <a:off x="6422148" y="179278"/>
                  <a:ext cx="9982450" cy="9395044"/>
                  <a:chOff x="6181800" y="-387016"/>
                  <a:chExt cx="10381910" cy="9746364"/>
                </a:xfrm>
              </p:grpSpPr>
              <p:grpSp>
                <p:nvGrpSpPr>
                  <p:cNvPr id="40" name="Group 39">
                    <a:extLst>
                      <a:ext uri="{FF2B5EF4-FFF2-40B4-BE49-F238E27FC236}">
                        <a16:creationId xmlns:a16="http://schemas.microsoft.com/office/drawing/2014/main" id="{494CEB80-0620-3E8E-5585-8F5B1C95D35D}"/>
                      </a:ext>
                    </a:extLst>
                  </p:cNvPr>
                  <p:cNvGrpSpPr/>
                  <p:nvPr/>
                </p:nvGrpSpPr>
                <p:grpSpPr>
                  <a:xfrm>
                    <a:off x="6181800" y="-387016"/>
                    <a:ext cx="10381910" cy="9746364"/>
                    <a:chOff x="6236593" y="-214471"/>
                    <a:chExt cx="10381910" cy="9746364"/>
                  </a:xfrm>
                </p:grpSpPr>
                <p:grpSp>
                  <p:nvGrpSpPr>
                    <p:cNvPr id="42" name="Group 41">
                      <a:extLst>
                        <a:ext uri="{FF2B5EF4-FFF2-40B4-BE49-F238E27FC236}">
                          <a16:creationId xmlns:a16="http://schemas.microsoft.com/office/drawing/2014/main" id="{314D5158-B220-E6C3-7B3E-874BC46A1954}"/>
                        </a:ext>
                      </a:extLst>
                    </p:cNvPr>
                    <p:cNvGrpSpPr/>
                    <p:nvPr/>
                  </p:nvGrpSpPr>
                  <p:grpSpPr>
                    <a:xfrm>
                      <a:off x="6241538" y="221706"/>
                      <a:ext cx="10163060" cy="9310187"/>
                      <a:chOff x="6990735" y="202523"/>
                      <a:chExt cx="10163060" cy="9310187"/>
                    </a:xfrm>
                  </p:grpSpPr>
                  <p:grpSp>
                    <p:nvGrpSpPr>
                      <p:cNvPr id="46" name="Group 45">
                        <a:extLst>
                          <a:ext uri="{FF2B5EF4-FFF2-40B4-BE49-F238E27FC236}">
                            <a16:creationId xmlns:a16="http://schemas.microsoft.com/office/drawing/2014/main" id="{D6E430C2-4458-8087-885D-F2AA13C5C318}"/>
                          </a:ext>
                        </a:extLst>
                      </p:cNvPr>
                      <p:cNvGrpSpPr/>
                      <p:nvPr/>
                    </p:nvGrpSpPr>
                    <p:grpSpPr>
                      <a:xfrm>
                        <a:off x="6990735" y="202523"/>
                        <a:ext cx="10163060" cy="9310187"/>
                        <a:chOff x="6990735" y="202523"/>
                        <a:chExt cx="10163060" cy="9310187"/>
                      </a:xfrm>
                    </p:grpSpPr>
                    <p:grpSp>
                      <p:nvGrpSpPr>
                        <p:cNvPr id="48" name="Group 47">
                          <a:extLst>
                            <a:ext uri="{FF2B5EF4-FFF2-40B4-BE49-F238E27FC236}">
                              <a16:creationId xmlns:a16="http://schemas.microsoft.com/office/drawing/2014/main" id="{B10FEAD5-A93C-274A-80B2-45BCED0B1B43}"/>
                            </a:ext>
                          </a:extLst>
                        </p:cNvPr>
                        <p:cNvGrpSpPr/>
                        <p:nvPr/>
                      </p:nvGrpSpPr>
                      <p:grpSpPr>
                        <a:xfrm>
                          <a:off x="6990735" y="202523"/>
                          <a:ext cx="10163060" cy="9310187"/>
                          <a:chOff x="6990735" y="202523"/>
                          <a:chExt cx="10163060" cy="9310187"/>
                        </a:xfrm>
                      </p:grpSpPr>
                      <p:grpSp>
                        <p:nvGrpSpPr>
                          <p:cNvPr id="50" name="Group 49">
                            <a:extLst>
                              <a:ext uri="{FF2B5EF4-FFF2-40B4-BE49-F238E27FC236}">
                                <a16:creationId xmlns:a16="http://schemas.microsoft.com/office/drawing/2014/main" id="{98984559-117B-D7D5-0560-E00867C8D866}"/>
                              </a:ext>
                            </a:extLst>
                          </p:cNvPr>
                          <p:cNvGrpSpPr/>
                          <p:nvPr/>
                        </p:nvGrpSpPr>
                        <p:grpSpPr>
                          <a:xfrm>
                            <a:off x="6990735" y="202523"/>
                            <a:ext cx="10128377" cy="9310187"/>
                            <a:chOff x="7342961" y="202523"/>
                            <a:chExt cx="9776151" cy="8941477"/>
                          </a:xfrm>
                        </p:grpSpPr>
                        <p:pic>
                          <p:nvPicPr>
                            <p:cNvPr id="52" name="Picture 51">
                              <a:extLst>
                                <a:ext uri="{FF2B5EF4-FFF2-40B4-BE49-F238E27FC236}">
                                  <a16:creationId xmlns:a16="http://schemas.microsoft.com/office/drawing/2014/main" id="{50F8108F-BF5E-D436-5DAB-948513E899A6}"/>
                                </a:ext>
                              </a:extLst>
                            </p:cNvPr>
                            <p:cNvPicPr>
                              <a:picLocks noChangeAspect="1"/>
                            </p:cNvPicPr>
                            <p:nvPr/>
                          </p:nvPicPr>
                          <p:blipFill>
                            <a:blip r:embed="rId3"/>
                            <a:stretch>
                              <a:fillRect/>
                            </a:stretch>
                          </p:blipFill>
                          <p:spPr>
                            <a:xfrm>
                              <a:off x="7342961" y="202523"/>
                              <a:ext cx="9676525" cy="8941477"/>
                            </a:xfrm>
                            <a:prstGeom prst="rect">
                              <a:avLst/>
                            </a:prstGeom>
                            <a:solidFill>
                              <a:schemeClr val="accent2"/>
                            </a:solidFill>
                          </p:spPr>
                        </p:pic>
                        <p:pic>
                          <p:nvPicPr>
                            <p:cNvPr id="53" name="Picture 52">
                              <a:extLst>
                                <a:ext uri="{FF2B5EF4-FFF2-40B4-BE49-F238E27FC236}">
                                  <a16:creationId xmlns:a16="http://schemas.microsoft.com/office/drawing/2014/main" id="{7162CBAB-078F-CD6C-B231-2E1663D39C84}"/>
                                </a:ext>
                              </a:extLst>
                            </p:cNvPr>
                            <p:cNvPicPr>
                              <a:picLocks noChangeAspect="1"/>
                            </p:cNvPicPr>
                            <p:nvPr/>
                          </p:nvPicPr>
                          <p:blipFill>
                            <a:blip r:embed="rId4"/>
                            <a:stretch>
                              <a:fillRect/>
                            </a:stretch>
                          </p:blipFill>
                          <p:spPr>
                            <a:xfrm>
                              <a:off x="9655486" y="5762624"/>
                              <a:ext cx="5151101" cy="3016319"/>
                            </a:xfrm>
                            <a:prstGeom prst="rect">
                              <a:avLst/>
                            </a:prstGeom>
                          </p:spPr>
                        </p:pic>
                        <p:pic>
                          <p:nvPicPr>
                            <p:cNvPr id="54" name="Picture 53">
                              <a:extLst>
                                <a:ext uri="{FF2B5EF4-FFF2-40B4-BE49-F238E27FC236}">
                                  <a16:creationId xmlns:a16="http://schemas.microsoft.com/office/drawing/2014/main" id="{75999289-C144-9256-8B55-89FE03182DEC}"/>
                                </a:ext>
                              </a:extLst>
                            </p:cNvPr>
                            <p:cNvPicPr>
                              <a:picLocks noChangeAspect="1"/>
                            </p:cNvPicPr>
                            <p:nvPr/>
                          </p:nvPicPr>
                          <p:blipFill>
                            <a:blip r:embed="rId5"/>
                            <a:stretch>
                              <a:fillRect/>
                            </a:stretch>
                          </p:blipFill>
                          <p:spPr>
                            <a:xfrm>
                              <a:off x="14875283" y="2146668"/>
                              <a:ext cx="2243829" cy="6457954"/>
                            </a:xfrm>
                            <a:prstGeom prst="rect">
                              <a:avLst/>
                            </a:prstGeom>
                          </p:spPr>
                        </p:pic>
                        <p:sp>
                          <p:nvSpPr>
                            <p:cNvPr id="55" name="Rectangle 54">
                              <a:extLst>
                                <a:ext uri="{FF2B5EF4-FFF2-40B4-BE49-F238E27FC236}">
                                  <a16:creationId xmlns:a16="http://schemas.microsoft.com/office/drawing/2014/main" id="{A42F8BBE-31BF-FCBE-AC31-36EFBF3BA1FA}"/>
                                </a:ext>
                              </a:extLst>
                            </p:cNvPr>
                            <p:cNvSpPr/>
                            <p:nvPr/>
                          </p:nvSpPr>
                          <p:spPr>
                            <a:xfrm>
                              <a:off x="9655486" y="1887794"/>
                              <a:ext cx="5120172" cy="73741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 name="Text Box 3">
                            <a:extLst>
                              <a:ext uri="{FF2B5EF4-FFF2-40B4-BE49-F238E27FC236}">
                                <a16:creationId xmlns:a16="http://schemas.microsoft.com/office/drawing/2014/main" id="{3D886065-A4CA-9E60-A1F7-6ADA14B6058D}"/>
                              </a:ext>
                            </a:extLst>
                          </p:cNvPr>
                          <p:cNvSpPr txBox="1"/>
                          <p:nvPr/>
                        </p:nvSpPr>
                        <p:spPr>
                          <a:xfrm>
                            <a:off x="15840790" y="4156731"/>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20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pic>
                      <p:nvPicPr>
                        <p:cNvPr id="49" name="Picture 48">
                          <a:extLst>
                            <a:ext uri="{FF2B5EF4-FFF2-40B4-BE49-F238E27FC236}">
                              <a16:creationId xmlns:a16="http://schemas.microsoft.com/office/drawing/2014/main" id="{3136375D-3064-9580-62D0-D86BEACAD88E}"/>
                            </a:ext>
                          </a:extLst>
                        </p:cNvPr>
                        <p:cNvPicPr>
                          <a:picLocks noChangeAspect="1"/>
                        </p:cNvPicPr>
                        <p:nvPr/>
                      </p:nvPicPr>
                      <p:blipFill>
                        <a:blip r:embed="rId6"/>
                        <a:stretch>
                          <a:fillRect/>
                        </a:stretch>
                      </p:blipFill>
                      <p:spPr>
                        <a:xfrm>
                          <a:off x="9278274" y="3291793"/>
                          <a:ext cx="5479598" cy="2061870"/>
                        </a:xfrm>
                        <a:prstGeom prst="rect">
                          <a:avLst/>
                        </a:prstGeom>
                      </p:spPr>
                    </p:pic>
                  </p:grpSp>
                  <p:sp>
                    <p:nvSpPr>
                      <p:cNvPr id="47" name="Rectangle 46">
                        <a:extLst>
                          <a:ext uri="{FF2B5EF4-FFF2-40B4-BE49-F238E27FC236}">
                            <a16:creationId xmlns:a16="http://schemas.microsoft.com/office/drawing/2014/main" id="{9E498FFF-8F50-07F7-E287-59E10CC5C4D2}"/>
                          </a:ext>
                        </a:extLst>
                      </p:cNvPr>
                      <p:cNvSpPr/>
                      <p:nvPr/>
                    </p:nvSpPr>
                    <p:spPr>
                      <a:xfrm>
                        <a:off x="9386578" y="7745358"/>
                        <a:ext cx="5304647" cy="172725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3" name="Picture 42">
                      <a:extLst>
                        <a:ext uri="{FF2B5EF4-FFF2-40B4-BE49-F238E27FC236}">
                          <a16:creationId xmlns:a16="http://schemas.microsoft.com/office/drawing/2014/main" id="{4DD1A4DF-83D9-62AE-826B-EB1576D1CCF7}"/>
                        </a:ext>
                      </a:extLst>
                    </p:cNvPr>
                    <p:cNvPicPr>
                      <a:picLocks noChangeAspect="1"/>
                    </p:cNvPicPr>
                    <p:nvPr/>
                  </p:nvPicPr>
                  <p:blipFill>
                    <a:blip r:embed="rId7"/>
                    <a:stretch>
                      <a:fillRect/>
                    </a:stretch>
                  </p:blipFill>
                  <p:spPr>
                    <a:xfrm>
                      <a:off x="6236593" y="-214471"/>
                      <a:ext cx="10381910" cy="1765812"/>
                    </a:xfrm>
                    <a:prstGeom prst="rect">
                      <a:avLst/>
                    </a:prstGeom>
                  </p:spPr>
                </p:pic>
                <p:pic>
                  <p:nvPicPr>
                    <p:cNvPr id="44" name="Picture 43">
                      <a:extLst>
                        <a:ext uri="{FF2B5EF4-FFF2-40B4-BE49-F238E27FC236}">
                          <a16:creationId xmlns:a16="http://schemas.microsoft.com/office/drawing/2014/main" id="{C90D44E0-2E97-4A41-A65B-1C2D94589554}"/>
                        </a:ext>
                      </a:extLst>
                    </p:cNvPr>
                    <p:cNvPicPr>
                      <a:picLocks noChangeAspect="1"/>
                    </p:cNvPicPr>
                    <p:nvPr/>
                  </p:nvPicPr>
                  <p:blipFill>
                    <a:blip r:embed="rId8"/>
                    <a:stretch>
                      <a:fillRect/>
                    </a:stretch>
                  </p:blipFill>
                  <p:spPr>
                    <a:xfrm>
                      <a:off x="14049110" y="5905764"/>
                      <a:ext cx="2514600" cy="3064510"/>
                    </a:xfrm>
                    <a:prstGeom prst="rect">
                      <a:avLst/>
                    </a:prstGeom>
                  </p:spPr>
                </p:pic>
                <p:pic>
                  <p:nvPicPr>
                    <p:cNvPr id="45" name="Picture 44">
                      <a:extLst>
                        <a:ext uri="{FF2B5EF4-FFF2-40B4-BE49-F238E27FC236}">
                          <a16:creationId xmlns:a16="http://schemas.microsoft.com/office/drawing/2014/main" id="{21A0581D-9DF9-E2DA-D6A0-1672623BE41F}"/>
                        </a:ext>
                      </a:extLst>
                    </p:cNvPr>
                    <p:cNvPicPr>
                      <a:picLocks noChangeAspect="1"/>
                    </p:cNvPicPr>
                    <p:nvPr/>
                  </p:nvPicPr>
                  <p:blipFill>
                    <a:blip r:embed="rId9"/>
                    <a:stretch>
                      <a:fillRect/>
                    </a:stretch>
                  </p:blipFill>
                  <p:spPr>
                    <a:xfrm>
                      <a:off x="8601563" y="3329994"/>
                      <a:ext cx="5390302" cy="1817390"/>
                    </a:xfrm>
                    <a:prstGeom prst="rect">
                      <a:avLst/>
                    </a:prstGeom>
                  </p:spPr>
                </p:pic>
              </p:grpSp>
              <p:sp>
                <p:nvSpPr>
                  <p:cNvPr id="41" name="Text Box 3">
                    <a:extLst>
                      <a:ext uri="{FF2B5EF4-FFF2-40B4-BE49-F238E27FC236}">
                        <a16:creationId xmlns:a16="http://schemas.microsoft.com/office/drawing/2014/main" id="{A0E5B1A3-098A-B7E8-8B70-BCEA9596F598}"/>
                      </a:ext>
                    </a:extLst>
                  </p:cNvPr>
                  <p:cNvSpPr txBox="1"/>
                  <p:nvPr/>
                </p:nvSpPr>
                <p:spPr>
                  <a:xfrm>
                    <a:off x="15210293" y="7591996"/>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20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pic>
              <p:nvPicPr>
                <p:cNvPr id="39" name="Picture 38">
                  <a:extLst>
                    <a:ext uri="{FF2B5EF4-FFF2-40B4-BE49-F238E27FC236}">
                      <a16:creationId xmlns:a16="http://schemas.microsoft.com/office/drawing/2014/main" id="{89E4B297-4F7F-6818-B06C-9A751555CB7F}"/>
                    </a:ext>
                  </a:extLst>
                </p:cNvPr>
                <p:cNvPicPr>
                  <a:picLocks noChangeAspect="1"/>
                </p:cNvPicPr>
                <p:nvPr/>
              </p:nvPicPr>
              <p:blipFill>
                <a:blip r:embed="rId10"/>
                <a:stretch>
                  <a:fillRect/>
                </a:stretch>
              </p:blipFill>
              <p:spPr>
                <a:xfrm>
                  <a:off x="14011213" y="9153868"/>
                  <a:ext cx="922100" cy="266723"/>
                </a:xfrm>
                <a:prstGeom prst="rect">
                  <a:avLst/>
                </a:prstGeom>
              </p:spPr>
            </p:pic>
          </p:grpSp>
          <p:pic>
            <p:nvPicPr>
              <p:cNvPr id="37" name="Picture 36">
                <a:extLst>
                  <a:ext uri="{FF2B5EF4-FFF2-40B4-BE49-F238E27FC236}">
                    <a16:creationId xmlns:a16="http://schemas.microsoft.com/office/drawing/2014/main" id="{E1F63E4E-8A6C-2C2E-4DED-0DCBF8364D93}"/>
                  </a:ext>
                </a:extLst>
              </p:cNvPr>
              <p:cNvPicPr>
                <a:picLocks noChangeAspect="1"/>
              </p:cNvPicPr>
              <p:nvPr/>
            </p:nvPicPr>
            <p:blipFill>
              <a:blip r:embed="rId11"/>
              <a:stretch>
                <a:fillRect/>
              </a:stretch>
            </p:blipFill>
            <p:spPr>
              <a:xfrm>
                <a:off x="8501171" y="2031594"/>
                <a:ext cx="5242839" cy="762866"/>
              </a:xfrm>
              <a:prstGeom prst="rect">
                <a:avLst/>
              </a:prstGeom>
            </p:spPr>
          </p:pic>
        </p:grpSp>
        <p:sp>
          <p:nvSpPr>
            <p:cNvPr id="31" name="TextBox 30">
              <a:extLst>
                <a:ext uri="{FF2B5EF4-FFF2-40B4-BE49-F238E27FC236}">
                  <a16:creationId xmlns:a16="http://schemas.microsoft.com/office/drawing/2014/main" id="{31CC6B3E-8FEA-5FF5-01CE-B2D4B3D9CB5E}"/>
                </a:ext>
              </a:extLst>
            </p:cNvPr>
            <p:cNvSpPr txBox="1"/>
            <p:nvPr/>
          </p:nvSpPr>
          <p:spPr>
            <a:xfrm>
              <a:off x="16191844" y="8481396"/>
              <a:ext cx="513839" cy="293205"/>
            </a:xfrm>
            <a:prstGeom prst="rect">
              <a:avLst/>
            </a:prstGeom>
            <a:solidFill>
              <a:schemeClr val="bg1"/>
            </a:solidFill>
          </p:spPr>
          <p:txBody>
            <a:bodyPr wrap="square" rtlCol="0">
              <a:spAutoFit/>
            </a:bodyPr>
            <a:lstStyle/>
            <a:p>
              <a:r>
                <a:rPr lang="en-US" sz="1400" dirty="0"/>
                <a:t>5</a:t>
              </a:r>
            </a:p>
          </p:txBody>
        </p:sp>
        <p:sp>
          <p:nvSpPr>
            <p:cNvPr id="32" name="TextBox 31">
              <a:extLst>
                <a:ext uri="{FF2B5EF4-FFF2-40B4-BE49-F238E27FC236}">
                  <a16:creationId xmlns:a16="http://schemas.microsoft.com/office/drawing/2014/main" id="{5072B9DA-7D6A-CCEC-5867-2B2ED47E2277}"/>
                </a:ext>
              </a:extLst>
            </p:cNvPr>
            <p:cNvSpPr txBox="1"/>
            <p:nvPr/>
          </p:nvSpPr>
          <p:spPr>
            <a:xfrm>
              <a:off x="15954865" y="4439478"/>
              <a:ext cx="513839" cy="293205"/>
            </a:xfrm>
            <a:prstGeom prst="rect">
              <a:avLst/>
            </a:prstGeom>
            <a:solidFill>
              <a:schemeClr val="bg1"/>
            </a:solidFill>
          </p:spPr>
          <p:txBody>
            <a:bodyPr wrap="square" rtlCol="0">
              <a:spAutoFit/>
            </a:bodyPr>
            <a:lstStyle/>
            <a:p>
              <a:r>
                <a:rPr lang="en-US" sz="1400" dirty="0"/>
                <a:t>20</a:t>
              </a:r>
            </a:p>
          </p:txBody>
        </p:sp>
        <p:sp>
          <p:nvSpPr>
            <p:cNvPr id="33" name="TextBox 32">
              <a:extLst>
                <a:ext uri="{FF2B5EF4-FFF2-40B4-BE49-F238E27FC236}">
                  <a16:creationId xmlns:a16="http://schemas.microsoft.com/office/drawing/2014/main" id="{19A695ED-BD8A-8886-50B7-7C93CEE26CE1}"/>
                </a:ext>
              </a:extLst>
            </p:cNvPr>
            <p:cNvSpPr txBox="1"/>
            <p:nvPr/>
          </p:nvSpPr>
          <p:spPr>
            <a:xfrm>
              <a:off x="15434110" y="2437469"/>
              <a:ext cx="1041511" cy="263884"/>
            </a:xfrm>
            <a:prstGeom prst="rect">
              <a:avLst/>
            </a:prstGeom>
            <a:solidFill>
              <a:schemeClr val="bg1"/>
            </a:solidFill>
          </p:spPr>
          <p:txBody>
            <a:bodyPr wrap="square" rtlCol="0">
              <a:spAutoFit/>
            </a:bodyPr>
            <a:lstStyle/>
            <a:p>
              <a:r>
                <a:rPr lang="en-US" sz="1200" dirty="0"/>
                <a:t>12/31/2027</a:t>
              </a:r>
            </a:p>
          </p:txBody>
        </p:sp>
        <p:sp>
          <p:nvSpPr>
            <p:cNvPr id="34" name="TextBox 33">
              <a:extLst>
                <a:ext uri="{FF2B5EF4-FFF2-40B4-BE49-F238E27FC236}">
                  <a16:creationId xmlns:a16="http://schemas.microsoft.com/office/drawing/2014/main" id="{017B3119-BFF5-4125-1CFE-03EF557EA80C}"/>
                </a:ext>
              </a:extLst>
            </p:cNvPr>
            <p:cNvSpPr txBox="1"/>
            <p:nvPr/>
          </p:nvSpPr>
          <p:spPr>
            <a:xfrm>
              <a:off x="15609544" y="6397244"/>
              <a:ext cx="1041511" cy="263884"/>
            </a:xfrm>
            <a:prstGeom prst="rect">
              <a:avLst/>
            </a:prstGeom>
            <a:solidFill>
              <a:schemeClr val="bg1"/>
            </a:solidFill>
          </p:spPr>
          <p:txBody>
            <a:bodyPr wrap="square" rtlCol="0">
              <a:spAutoFit/>
            </a:bodyPr>
            <a:lstStyle/>
            <a:p>
              <a:r>
                <a:rPr lang="en-US" sz="1200" dirty="0"/>
                <a:t>12/31/2027</a:t>
              </a:r>
            </a:p>
          </p:txBody>
        </p:sp>
        <p:sp>
          <p:nvSpPr>
            <p:cNvPr id="35" name="TextBox 34">
              <a:extLst>
                <a:ext uri="{FF2B5EF4-FFF2-40B4-BE49-F238E27FC236}">
                  <a16:creationId xmlns:a16="http://schemas.microsoft.com/office/drawing/2014/main" id="{886E42BC-940B-5E4F-75E7-7E9D1F73213F}"/>
                </a:ext>
              </a:extLst>
            </p:cNvPr>
            <p:cNvSpPr txBox="1"/>
            <p:nvPr/>
          </p:nvSpPr>
          <p:spPr>
            <a:xfrm>
              <a:off x="9361666" y="6405653"/>
              <a:ext cx="979506" cy="263884"/>
            </a:xfrm>
            <a:prstGeom prst="rect">
              <a:avLst/>
            </a:prstGeom>
            <a:solidFill>
              <a:schemeClr val="bg1"/>
            </a:solidFill>
          </p:spPr>
          <p:txBody>
            <a:bodyPr wrap="square" rtlCol="0">
              <a:spAutoFit/>
            </a:bodyPr>
            <a:lstStyle/>
            <a:p>
              <a:pPr algn="l"/>
              <a:r>
                <a:rPr lang="en-US" sz="1200" dirty="0"/>
                <a:t>5/31/2028</a:t>
              </a:r>
            </a:p>
          </p:txBody>
        </p:sp>
      </p:grpSp>
      <p:sp>
        <p:nvSpPr>
          <p:cNvPr id="3" name="Text Placeholder 2">
            <a:extLst>
              <a:ext uri="{FF2B5EF4-FFF2-40B4-BE49-F238E27FC236}">
                <a16:creationId xmlns:a16="http://schemas.microsoft.com/office/drawing/2014/main" id="{1879440D-6FC7-01F1-1F24-13759480DE2D}"/>
              </a:ext>
            </a:extLst>
          </p:cNvPr>
          <p:cNvSpPr>
            <a:spLocks noGrp="1"/>
          </p:cNvSpPr>
          <p:nvPr>
            <p:ph type="body" sz="quarter" idx="10"/>
          </p:nvPr>
        </p:nvSpPr>
        <p:spPr/>
        <p:txBody>
          <a:bodyPr>
            <a:normAutofit lnSpcReduction="10000"/>
          </a:bodyPr>
          <a:lstStyle/>
          <a:p>
            <a:r>
              <a:rPr lang="en-US" dirty="0"/>
              <a:t>MYLEGION.ORG</a:t>
            </a:r>
          </a:p>
        </p:txBody>
      </p:sp>
      <p:sp>
        <p:nvSpPr>
          <p:cNvPr id="12" name="TextBox 11">
            <a:extLst>
              <a:ext uri="{FF2B5EF4-FFF2-40B4-BE49-F238E27FC236}">
                <a16:creationId xmlns:a16="http://schemas.microsoft.com/office/drawing/2014/main" id="{51B4298C-C76D-7EBD-EBFC-C11F954190A4}"/>
              </a:ext>
            </a:extLst>
          </p:cNvPr>
          <p:cNvSpPr txBox="1"/>
          <p:nvPr/>
        </p:nvSpPr>
        <p:spPr>
          <a:xfrm>
            <a:off x="-1" y="0"/>
            <a:ext cx="17340263" cy="584775"/>
          </a:xfrm>
          <a:prstGeom prst="rect">
            <a:avLst/>
          </a:prstGeom>
          <a:solidFill>
            <a:schemeClr val="accent5">
              <a:lumMod val="75000"/>
            </a:schemeClr>
          </a:solidFill>
          <a:ln>
            <a:solidFill>
              <a:schemeClr val="tx1"/>
            </a:solidFill>
          </a:ln>
          <a:effectLst/>
          <a:scene3d>
            <a:camera prst="orthographicFront"/>
            <a:lightRig rig="threePt" dir="t"/>
          </a:scene3d>
          <a:sp3d>
            <a:bevelT prst="relaxedInset"/>
          </a:sp3d>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defRPr sz="3200" b="1">
                <a:solidFill>
                  <a:schemeClr val="bg1"/>
                </a:solidFill>
              </a:defRPr>
            </a:lvl1pPr>
          </a:lstStyle>
          <a:p>
            <a:pPr algn="ctr"/>
            <a:r>
              <a:rPr lang="en-US" dirty="0"/>
              <a:t>Adjutants, commanders and assigned admins will have a MyGroups menu.</a:t>
            </a:r>
          </a:p>
        </p:txBody>
      </p:sp>
      <p:sp>
        <p:nvSpPr>
          <p:cNvPr id="2" name="TextBox 1">
            <a:extLst>
              <a:ext uri="{FF2B5EF4-FFF2-40B4-BE49-F238E27FC236}">
                <a16:creationId xmlns:a16="http://schemas.microsoft.com/office/drawing/2014/main" id="{F5D3481F-E6C7-B808-9B0D-7475EFA89F09}"/>
              </a:ext>
            </a:extLst>
          </p:cNvPr>
          <p:cNvSpPr txBox="1"/>
          <p:nvPr/>
        </p:nvSpPr>
        <p:spPr>
          <a:xfrm>
            <a:off x="526106" y="983955"/>
            <a:ext cx="4303674" cy="2062103"/>
          </a:xfrm>
          <a:prstGeom prst="rect">
            <a:avLst/>
          </a:prstGeom>
          <a:solidFill>
            <a:srgbClr val="0070C0"/>
          </a:solidFill>
          <a:ln>
            <a:solidFill>
              <a:schemeClr val="tx1"/>
            </a:solidFill>
          </a:ln>
          <a:effectLst/>
          <a:scene3d>
            <a:camera prst="perspectiveRight"/>
            <a:lightRig rig="threePt" dir="t"/>
          </a:scene3d>
          <a:sp3d>
            <a:bevelT prst="relaxedInset"/>
          </a:sp3d>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defRPr sz="3200" b="1">
                <a:solidFill>
                  <a:schemeClr val="bg1"/>
                </a:solidFill>
              </a:defRPr>
            </a:lvl1pPr>
          </a:lstStyle>
          <a:p>
            <a:pPr algn="ctr"/>
            <a:r>
              <a:rPr lang="en-US" dirty="0"/>
              <a:t>No group menu?  Contact your department headquarters.</a:t>
            </a:r>
          </a:p>
        </p:txBody>
      </p:sp>
      <p:pic>
        <p:nvPicPr>
          <p:cNvPr id="30" name="Picture 29">
            <a:extLst>
              <a:ext uri="{FF2B5EF4-FFF2-40B4-BE49-F238E27FC236}">
                <a16:creationId xmlns:a16="http://schemas.microsoft.com/office/drawing/2014/main" id="{10D7C846-B7EE-118F-1A24-4B9D1D8E5EB3}"/>
              </a:ext>
            </a:extLst>
          </p:cNvPr>
          <p:cNvPicPr>
            <a:picLocks noChangeAspect="1"/>
          </p:cNvPicPr>
          <p:nvPr/>
        </p:nvPicPr>
        <p:blipFill>
          <a:blip r:embed="rId12"/>
          <a:stretch>
            <a:fillRect/>
          </a:stretch>
        </p:blipFill>
        <p:spPr>
          <a:xfrm>
            <a:off x="7807842" y="1200282"/>
            <a:ext cx="5084921" cy="536600"/>
          </a:xfrm>
          <a:prstGeom prst="rect">
            <a:avLst/>
          </a:prstGeom>
          <a:effectLst>
            <a:glow rad="228600">
              <a:schemeClr val="accent3">
                <a:satMod val="175000"/>
                <a:alpha val="40000"/>
              </a:schemeClr>
            </a:glow>
          </a:effectLst>
        </p:spPr>
      </p:pic>
    </p:spTree>
    <p:extLst>
      <p:ext uri="{BB962C8B-B14F-4D97-AF65-F5344CB8AC3E}">
        <p14:creationId xmlns:p14="http://schemas.microsoft.com/office/powerpoint/2010/main" val="4143083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53" presetClass="entr" presetSubtype="16" fill="hold" nodeType="afterEffect">
                                  <p:stCondLst>
                                    <p:cond delay="0"/>
                                  </p:stCondLst>
                                  <p:childTnLst>
                                    <p:set>
                                      <p:cBhvr>
                                        <p:cTn id="10" dur="1" fill="hold">
                                          <p:stCondLst>
                                            <p:cond delay="0"/>
                                          </p:stCondLst>
                                        </p:cTn>
                                        <p:tgtEl>
                                          <p:spTgt spid="30"/>
                                        </p:tgtEl>
                                        <p:attrNameLst>
                                          <p:attrName>style.visibility</p:attrName>
                                        </p:attrNameLst>
                                      </p:cBhvr>
                                      <p:to>
                                        <p:strVal val="visible"/>
                                      </p:to>
                                    </p:set>
                                    <p:anim calcmode="lin" valueType="num">
                                      <p:cBhvr>
                                        <p:cTn id="11" dur="1000" fill="hold"/>
                                        <p:tgtEl>
                                          <p:spTgt spid="30"/>
                                        </p:tgtEl>
                                        <p:attrNameLst>
                                          <p:attrName>ppt_w</p:attrName>
                                        </p:attrNameLst>
                                      </p:cBhvr>
                                      <p:tavLst>
                                        <p:tav tm="0">
                                          <p:val>
                                            <p:fltVal val="0"/>
                                          </p:val>
                                        </p:tav>
                                        <p:tav tm="100000">
                                          <p:val>
                                            <p:strVal val="#ppt_w"/>
                                          </p:val>
                                        </p:tav>
                                      </p:tavLst>
                                    </p:anim>
                                    <p:anim calcmode="lin" valueType="num">
                                      <p:cBhvr>
                                        <p:cTn id="12" dur="1000" fill="hold"/>
                                        <p:tgtEl>
                                          <p:spTgt spid="30"/>
                                        </p:tgtEl>
                                        <p:attrNameLst>
                                          <p:attrName>ppt_h</p:attrName>
                                        </p:attrNameLst>
                                      </p:cBhvr>
                                      <p:tavLst>
                                        <p:tav tm="0">
                                          <p:val>
                                            <p:fltVal val="0"/>
                                          </p:val>
                                        </p:tav>
                                        <p:tav tm="100000">
                                          <p:val>
                                            <p:strVal val="#ppt_h"/>
                                          </p:val>
                                        </p:tav>
                                      </p:tavLst>
                                    </p:anim>
                                    <p:animEffect transition="in" filter="fade">
                                      <p:cBhvr>
                                        <p:cTn id="13"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85CA49B-2653-E95B-8B41-18331E4CA7EB}"/>
              </a:ext>
            </a:extLst>
          </p:cNvPr>
          <p:cNvSpPr/>
          <p:nvPr/>
        </p:nvSpPr>
        <p:spPr>
          <a:xfrm>
            <a:off x="6361043" y="0"/>
            <a:ext cx="10979220" cy="9753600"/>
          </a:xfrm>
          <a:prstGeom prst="rect">
            <a:avLst/>
          </a:prstGeom>
          <a:solidFill>
            <a:schemeClr val="bg2">
              <a:lumMod val="50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5">
            <a:extLst>
              <a:ext uri="{FF2B5EF4-FFF2-40B4-BE49-F238E27FC236}">
                <a16:creationId xmlns:a16="http://schemas.microsoft.com/office/drawing/2014/main" id="{036D5E9D-CB37-1F92-6451-78E6025411D4}"/>
              </a:ext>
            </a:extLst>
          </p:cNvPr>
          <p:cNvSpPr>
            <a:spLocks noGrp="1"/>
          </p:cNvSpPr>
          <p:nvPr>
            <p:ph type="body" sz="quarter" idx="10"/>
          </p:nvPr>
        </p:nvSpPr>
        <p:spPr>
          <a:xfrm>
            <a:off x="481013" y="394252"/>
            <a:ext cx="4976484" cy="729698"/>
          </a:xfrm>
        </p:spPr>
        <p:txBody>
          <a:bodyPr>
            <a:normAutofit fontScale="92500"/>
          </a:bodyPr>
          <a:lstStyle/>
          <a:p>
            <a:r>
              <a:rPr lang="en-US" dirty="0"/>
              <a:t>ASSIGN GROUP PERMISSIONS</a:t>
            </a:r>
          </a:p>
        </p:txBody>
      </p:sp>
      <p:sp>
        <p:nvSpPr>
          <p:cNvPr id="13" name="TextBox 12">
            <a:extLst>
              <a:ext uri="{FF2B5EF4-FFF2-40B4-BE49-F238E27FC236}">
                <a16:creationId xmlns:a16="http://schemas.microsoft.com/office/drawing/2014/main" id="{94BF7507-9B4B-478E-08BF-39B27D722DBB}"/>
              </a:ext>
            </a:extLst>
          </p:cNvPr>
          <p:cNvSpPr txBox="1"/>
          <p:nvPr/>
        </p:nvSpPr>
        <p:spPr>
          <a:xfrm>
            <a:off x="222996" y="1645145"/>
            <a:ext cx="5701003" cy="4154984"/>
          </a:xfrm>
          <a:prstGeom prst="rect">
            <a:avLst/>
          </a:prstGeom>
          <a:noFill/>
        </p:spPr>
        <p:txBody>
          <a:bodyPr wrap="square">
            <a:spAutoFit/>
          </a:bodyPr>
          <a:lstStyle/>
          <a:p>
            <a:pPr algn="l">
              <a:spcBef>
                <a:spcPts val="1200"/>
              </a:spcBef>
            </a:pPr>
            <a:r>
              <a:rPr lang="en-US" sz="2800" b="1" u="sng" dirty="0">
                <a:solidFill>
                  <a:srgbClr val="4D4D4D"/>
                </a:solidFill>
                <a:latin typeface="Times New Roman" panose="02020603050405020304" pitchFamily="18" charset="0"/>
                <a:cs typeface="Times New Roman" panose="02020603050405020304" pitchFamily="18" charset="0"/>
              </a:rPr>
              <a:t>Register or Order for a Group</a:t>
            </a:r>
          </a:p>
          <a:p>
            <a:pPr marL="342900" indent="-342900" algn="l">
              <a:spcBef>
                <a:spcPts val="1200"/>
              </a:spcBef>
              <a:buFont typeface="Wingdings" pitchFamily="2" charset="2"/>
              <a:buChar char="§"/>
            </a:pPr>
            <a:r>
              <a:rPr lang="en-US" sz="2800" dirty="0">
                <a:latin typeface="Times New Roman" panose="02020603050405020304" pitchFamily="18" charset="0"/>
                <a:cs typeface="Times New Roman" panose="02020603050405020304" pitchFamily="18" charset="0"/>
              </a:rPr>
              <a:t>Allows online membership processing, Add/Modify Transmittal.</a:t>
            </a:r>
          </a:p>
          <a:p>
            <a:pPr marL="342900" indent="-342900" algn="l">
              <a:spcBef>
                <a:spcPts val="1200"/>
              </a:spcBef>
              <a:buFont typeface="Wingdings" pitchFamily="2" charset="2"/>
              <a:buChar char="§"/>
            </a:pPr>
            <a:endParaRPr lang="en-US" sz="2800" dirty="0">
              <a:latin typeface="Times New Roman" panose="02020603050405020304" pitchFamily="18" charset="0"/>
              <a:cs typeface="Times New Roman" panose="02020603050405020304" pitchFamily="18" charset="0"/>
            </a:endParaRPr>
          </a:p>
          <a:p>
            <a:pPr algn="l">
              <a:spcBef>
                <a:spcPts val="1200"/>
              </a:spcBef>
            </a:pPr>
            <a:r>
              <a:rPr lang="en-US" sz="2800" b="1" u="sng" dirty="0">
                <a:latin typeface="Times New Roman" panose="02020603050405020304" pitchFamily="18" charset="0"/>
                <a:cs typeface="Times New Roman" panose="02020603050405020304" pitchFamily="18" charset="0"/>
              </a:rPr>
              <a:t>Identity Group Manager</a:t>
            </a:r>
          </a:p>
          <a:p>
            <a:pPr marL="342900" indent="-342900" algn="l">
              <a:spcBef>
                <a:spcPts val="1200"/>
              </a:spcBef>
              <a:buFont typeface="Wingdings" pitchFamily="2" charset="2"/>
              <a:buChar char="§"/>
            </a:pPr>
            <a:r>
              <a:rPr lang="en-US" sz="2800" dirty="0">
                <a:solidFill>
                  <a:srgbClr val="FF0000"/>
                </a:solidFill>
                <a:latin typeface="Times New Roman" panose="02020603050405020304" pitchFamily="18" charset="0"/>
                <a:cs typeface="Times New Roman" panose="02020603050405020304" pitchFamily="18" charset="0"/>
              </a:rPr>
              <a:t>ADJUTANTS AND COMMANDERS ONLY.</a:t>
            </a:r>
          </a:p>
        </p:txBody>
      </p:sp>
      <p:pic>
        <p:nvPicPr>
          <p:cNvPr id="12" name="Picture 11">
            <a:extLst>
              <a:ext uri="{FF2B5EF4-FFF2-40B4-BE49-F238E27FC236}">
                <a16:creationId xmlns:a16="http://schemas.microsoft.com/office/drawing/2014/main" id="{6CA9CEF4-14D3-CBA6-0241-4AA51A064956}"/>
              </a:ext>
            </a:extLst>
          </p:cNvPr>
          <p:cNvPicPr>
            <a:picLocks noChangeAspect="1"/>
          </p:cNvPicPr>
          <p:nvPr/>
        </p:nvPicPr>
        <p:blipFill>
          <a:blip r:embed="rId3"/>
          <a:stretch>
            <a:fillRect/>
          </a:stretch>
        </p:blipFill>
        <p:spPr>
          <a:xfrm>
            <a:off x="7387167" y="394252"/>
            <a:ext cx="8926972" cy="8492921"/>
          </a:xfrm>
          <a:prstGeom prst="rect">
            <a:avLst/>
          </a:prstGeom>
        </p:spPr>
      </p:pic>
      <p:sp>
        <p:nvSpPr>
          <p:cNvPr id="9" name="Rectangle: Rounded Corners 8">
            <a:extLst>
              <a:ext uri="{FF2B5EF4-FFF2-40B4-BE49-F238E27FC236}">
                <a16:creationId xmlns:a16="http://schemas.microsoft.com/office/drawing/2014/main" id="{5465B2D9-8C27-970A-AF45-D80FCC21E71F}"/>
              </a:ext>
            </a:extLst>
          </p:cNvPr>
          <p:cNvSpPr/>
          <p:nvPr/>
        </p:nvSpPr>
        <p:spPr>
          <a:xfrm>
            <a:off x="7918939" y="6835094"/>
            <a:ext cx="4246557" cy="445478"/>
          </a:xfrm>
          <a:prstGeom prst="roundRect">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Rounded Corners 7">
            <a:extLst>
              <a:ext uri="{FF2B5EF4-FFF2-40B4-BE49-F238E27FC236}">
                <a16:creationId xmlns:a16="http://schemas.microsoft.com/office/drawing/2014/main" id="{7B1C49AB-5B99-E81A-37FB-8D4919F0A79C}"/>
              </a:ext>
            </a:extLst>
          </p:cNvPr>
          <p:cNvSpPr/>
          <p:nvPr/>
        </p:nvSpPr>
        <p:spPr>
          <a:xfrm>
            <a:off x="7918939" y="5677025"/>
            <a:ext cx="4246557" cy="445478"/>
          </a:xfrm>
          <a:prstGeom prst="roundRect">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61626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1000"/>
                                        <p:tgtEl>
                                          <p:spTgt spid="8"/>
                                        </p:tgtEl>
                                      </p:cBhvr>
                                    </p:animEffect>
                                    <p:set>
                                      <p:cBhvr>
                                        <p:cTn id="7" dur="1" fill="hold">
                                          <p:stCondLst>
                                            <p:cond delay="999"/>
                                          </p:stCondLst>
                                        </p:cTn>
                                        <p:tgtEl>
                                          <p:spTgt spid="8"/>
                                        </p:tgtEl>
                                        <p:attrNameLst>
                                          <p:attrName>style.visibility</p:attrName>
                                        </p:attrNameLst>
                                      </p:cBhvr>
                                      <p:to>
                                        <p:strVal val="hidden"/>
                                      </p:to>
                                    </p:set>
                                  </p:childTnLst>
                                </p:cTn>
                              </p:par>
                              <p:par>
                                <p:cTn id="8" presetID="22" presetClass="entr" presetSubtype="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up)">
                                      <p:cBhvr>
                                        <p:cTn id="10" dur="1000"/>
                                        <p:tgtEl>
                                          <p:spTgt spid="9"/>
                                        </p:tgtEl>
                                      </p:cBhvr>
                                    </p:animEffect>
                                  </p:childTnLst>
                                </p:cTn>
                              </p:par>
                              <p:par>
                                <p:cTn id="11" presetID="22" presetClass="entr" presetSubtype="1" fill="hold" nodeType="withEffect">
                                  <p:stCondLst>
                                    <p:cond delay="0"/>
                                  </p:stCondLst>
                                  <p:childTnLst>
                                    <p:set>
                                      <p:cBhvr>
                                        <p:cTn id="12" dur="1" fill="hold">
                                          <p:stCondLst>
                                            <p:cond delay="0"/>
                                          </p:stCondLst>
                                        </p:cTn>
                                        <p:tgtEl>
                                          <p:spTgt spid="13">
                                            <p:txEl>
                                              <p:pRg st="3" end="3"/>
                                            </p:txEl>
                                          </p:spTgt>
                                        </p:tgtEl>
                                        <p:attrNameLst>
                                          <p:attrName>style.visibility</p:attrName>
                                        </p:attrNameLst>
                                      </p:cBhvr>
                                      <p:to>
                                        <p:strVal val="visible"/>
                                      </p:to>
                                    </p:set>
                                    <p:animEffect transition="in" filter="wipe(up)">
                                      <p:cBhvr>
                                        <p:cTn id="13" dur="1000"/>
                                        <p:tgtEl>
                                          <p:spTgt spid="13">
                                            <p:txEl>
                                              <p:pRg st="3" end="3"/>
                                            </p:txEl>
                                          </p:spTgt>
                                        </p:tgtEl>
                                      </p:cBhvr>
                                    </p:animEffect>
                                  </p:childTnLst>
                                </p:cTn>
                              </p:par>
                              <p:par>
                                <p:cTn id="14" presetID="22" presetClass="entr" presetSubtype="1" fill="hold" nodeType="withEffect">
                                  <p:stCondLst>
                                    <p:cond delay="0"/>
                                  </p:stCondLst>
                                  <p:childTnLst>
                                    <p:set>
                                      <p:cBhvr>
                                        <p:cTn id="15" dur="1" fill="hold">
                                          <p:stCondLst>
                                            <p:cond delay="0"/>
                                          </p:stCondLst>
                                        </p:cTn>
                                        <p:tgtEl>
                                          <p:spTgt spid="13">
                                            <p:txEl>
                                              <p:pRg st="4" end="4"/>
                                            </p:txEl>
                                          </p:spTgt>
                                        </p:tgtEl>
                                        <p:attrNameLst>
                                          <p:attrName>style.visibility</p:attrName>
                                        </p:attrNameLst>
                                      </p:cBhvr>
                                      <p:to>
                                        <p:strVal val="visible"/>
                                      </p:to>
                                    </p:set>
                                    <p:animEffect transition="in" filter="wipe(up)">
                                      <p:cBhvr>
                                        <p:cTn id="16" dur="1000"/>
                                        <p:tgtEl>
                                          <p:spTgt spid="1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DCC46E5-8218-AF64-9E48-829B051F8C20}"/>
              </a:ext>
            </a:extLst>
          </p:cNvPr>
          <p:cNvPicPr>
            <a:picLocks noChangeAspect="1"/>
          </p:cNvPicPr>
          <p:nvPr/>
        </p:nvPicPr>
        <p:blipFill>
          <a:blip r:embed="rId3"/>
          <a:stretch>
            <a:fillRect/>
          </a:stretch>
        </p:blipFill>
        <p:spPr>
          <a:xfrm>
            <a:off x="1125071" y="1368237"/>
            <a:ext cx="3963660" cy="7556451"/>
          </a:xfrm>
          <a:prstGeom prst="rect">
            <a:avLst/>
          </a:prstGeom>
        </p:spPr>
      </p:pic>
      <p:sp>
        <p:nvSpPr>
          <p:cNvPr id="8" name="Rectangle: Rounded Corners 7">
            <a:extLst>
              <a:ext uri="{FF2B5EF4-FFF2-40B4-BE49-F238E27FC236}">
                <a16:creationId xmlns:a16="http://schemas.microsoft.com/office/drawing/2014/main" id="{98F0C6B5-57C0-E4CE-0900-4937329D025A}"/>
              </a:ext>
            </a:extLst>
          </p:cNvPr>
          <p:cNvSpPr/>
          <p:nvPr/>
        </p:nvSpPr>
        <p:spPr>
          <a:xfrm>
            <a:off x="1602032" y="8024462"/>
            <a:ext cx="2671029" cy="504076"/>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F53ADB28-44FF-7BDA-2425-F8B2A08FD51A}"/>
              </a:ext>
            </a:extLst>
          </p:cNvPr>
          <p:cNvSpPr txBox="1"/>
          <p:nvPr/>
        </p:nvSpPr>
        <p:spPr>
          <a:xfrm>
            <a:off x="5088731" y="6273507"/>
            <a:ext cx="11806138" cy="1200329"/>
          </a:xfrm>
          <a:prstGeom prst="rect">
            <a:avLst/>
          </a:prstGeom>
          <a:noFill/>
        </p:spPr>
        <p:txBody>
          <a:bodyPr wrap="square" rtlCol="0">
            <a:spAutoFit/>
          </a:bodyPr>
          <a:lstStyle/>
          <a:p>
            <a:pPr algn="l"/>
            <a:r>
              <a:rPr lang="en-US" sz="3600" dirty="0"/>
              <a:t>* Monitor access using MyLegion Access report.  </a:t>
            </a:r>
          </a:p>
          <a:p>
            <a:pPr algn="l"/>
            <a:r>
              <a:rPr lang="en-US" sz="3600" dirty="0"/>
              <a:t>* Contact department headquarters to add end date.</a:t>
            </a:r>
          </a:p>
        </p:txBody>
      </p:sp>
      <p:sp>
        <p:nvSpPr>
          <p:cNvPr id="15" name="Text Placeholder 14">
            <a:extLst>
              <a:ext uri="{FF2B5EF4-FFF2-40B4-BE49-F238E27FC236}">
                <a16:creationId xmlns:a16="http://schemas.microsoft.com/office/drawing/2014/main" id="{EEA86E0B-5E85-2EA5-116F-79CE93798087}"/>
              </a:ext>
            </a:extLst>
          </p:cNvPr>
          <p:cNvSpPr>
            <a:spLocks noGrp="1"/>
          </p:cNvSpPr>
          <p:nvPr>
            <p:ph type="body" sz="quarter" idx="10"/>
          </p:nvPr>
        </p:nvSpPr>
        <p:spPr/>
        <p:txBody>
          <a:bodyPr>
            <a:normAutofit fontScale="77500" lnSpcReduction="20000"/>
          </a:bodyPr>
          <a:lstStyle/>
          <a:p>
            <a:r>
              <a:rPr lang="en-US" dirty="0"/>
              <a:t>ASSIGN GROUP PERMISSIONS</a:t>
            </a:r>
          </a:p>
        </p:txBody>
      </p:sp>
      <p:sp>
        <p:nvSpPr>
          <p:cNvPr id="16" name="Arrow: Right 15">
            <a:extLst>
              <a:ext uri="{FF2B5EF4-FFF2-40B4-BE49-F238E27FC236}">
                <a16:creationId xmlns:a16="http://schemas.microsoft.com/office/drawing/2014/main" id="{A4EF6CDA-087A-CB0B-5C9A-E47918889092}"/>
              </a:ext>
            </a:extLst>
          </p:cNvPr>
          <p:cNvSpPr/>
          <p:nvPr/>
        </p:nvSpPr>
        <p:spPr>
          <a:xfrm>
            <a:off x="957974" y="3159228"/>
            <a:ext cx="644058" cy="5207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 name="Group 17">
            <a:extLst>
              <a:ext uri="{FF2B5EF4-FFF2-40B4-BE49-F238E27FC236}">
                <a16:creationId xmlns:a16="http://schemas.microsoft.com/office/drawing/2014/main" id="{EDE13121-48A4-D3F6-9626-ED499B3E494E}"/>
              </a:ext>
            </a:extLst>
          </p:cNvPr>
          <p:cNvGrpSpPr/>
          <p:nvPr/>
        </p:nvGrpSpPr>
        <p:grpSpPr>
          <a:xfrm>
            <a:off x="5745108" y="0"/>
            <a:ext cx="11378066" cy="5618922"/>
            <a:chOff x="5745108" y="0"/>
            <a:chExt cx="11378066" cy="5618922"/>
          </a:xfrm>
        </p:grpSpPr>
        <p:pic>
          <p:nvPicPr>
            <p:cNvPr id="14" name="Picture 13">
              <a:extLst>
                <a:ext uri="{FF2B5EF4-FFF2-40B4-BE49-F238E27FC236}">
                  <a16:creationId xmlns:a16="http://schemas.microsoft.com/office/drawing/2014/main" id="{435C0BAC-763B-8E2E-3F0A-ACB99C8F283E}"/>
                </a:ext>
              </a:extLst>
            </p:cNvPr>
            <p:cNvPicPr>
              <a:picLocks noChangeAspect="1"/>
            </p:cNvPicPr>
            <p:nvPr/>
          </p:nvPicPr>
          <p:blipFill>
            <a:blip r:embed="rId4"/>
            <a:stretch>
              <a:fillRect/>
            </a:stretch>
          </p:blipFill>
          <p:spPr>
            <a:xfrm>
              <a:off x="5745108" y="0"/>
              <a:ext cx="11378066" cy="5618922"/>
            </a:xfrm>
            <a:prstGeom prst="rect">
              <a:avLst/>
            </a:prstGeom>
          </p:spPr>
        </p:pic>
        <p:sp>
          <p:nvSpPr>
            <p:cNvPr id="17" name="Text Box 1">
              <a:extLst>
                <a:ext uri="{FF2B5EF4-FFF2-40B4-BE49-F238E27FC236}">
                  <a16:creationId xmlns:a16="http://schemas.microsoft.com/office/drawing/2014/main" id="{75DC2A85-CAC0-3DB9-EEF8-F79337671A7A}"/>
                </a:ext>
              </a:extLst>
            </p:cNvPr>
            <p:cNvSpPr txBox="1"/>
            <p:nvPr/>
          </p:nvSpPr>
          <p:spPr>
            <a:xfrm>
              <a:off x="5909439" y="1854914"/>
              <a:ext cx="6886517" cy="416455"/>
            </a:xfrm>
            <a:prstGeom prst="rect">
              <a:avLst/>
            </a:prstGeom>
            <a:solidFill>
              <a:sysClr val="window" lastClr="FFFFFF"/>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l" fontAlgn="base" hangingPunct="0">
                <a:lnSpc>
                  <a:spcPct val="115000"/>
                </a:lnSpc>
                <a:spcAft>
                  <a:spcPts val="800"/>
                </a:spcAft>
                <a:buNone/>
              </a:pPr>
              <a:r>
                <a:rPr lang="en-US" kern="100" dirty="0">
                  <a:solidFill>
                    <a:srgbClr val="5E5E5E"/>
                  </a:solidFill>
                  <a:effectLst/>
                  <a:latin typeface="Aptos" panose="020B0004020202020204" pitchFamily="34" charset="0"/>
                  <a:ea typeface="Aptos" panose="020B0004020202020204" pitchFamily="34" charset="0"/>
                  <a:cs typeface="Times New Roman" panose="02020603050405020304" pitchFamily="18" charset="0"/>
                </a:rPr>
                <a:t>Viewing: AcSample, Christopher [Member ID: 000123456789]</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p:txBody>
        </p:sp>
      </p:grpSp>
    </p:spTree>
    <p:extLst>
      <p:ext uri="{BB962C8B-B14F-4D97-AF65-F5344CB8AC3E}">
        <p14:creationId xmlns:p14="http://schemas.microsoft.com/office/powerpoint/2010/main" val="2108020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1000"/>
                                        <p:tgtEl>
                                          <p:spTgt spid="12"/>
                                        </p:tgtEl>
                                      </p:cBhvr>
                                    </p:animEffect>
                                  </p:childTnLst>
                                </p:cTn>
                              </p:par>
                              <p:par>
                                <p:cTn id="8" presetID="22" presetClass="entr" presetSubtype="1" fill="hold" nodeType="with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animEffect transition="in" filter="wipe(up)">
                                      <p:cBhvr>
                                        <p:cTn id="10" dur="1000"/>
                                        <p:tgtEl>
                                          <p:spTgt spid="12">
                                            <p:txEl>
                                              <p:pRg st="0" end="0"/>
                                            </p:txEl>
                                          </p:spTgt>
                                        </p:tgtEl>
                                      </p:cBhvr>
                                    </p:animEffect>
                                  </p:childTnLst>
                                </p:cTn>
                              </p:par>
                              <p:par>
                                <p:cTn id="11" presetID="22" presetClass="entr" presetSubtype="1" fill="hold" nodeType="withEffect">
                                  <p:stCondLst>
                                    <p:cond delay="0"/>
                                  </p:stCondLst>
                                  <p:childTnLst>
                                    <p:set>
                                      <p:cBhvr>
                                        <p:cTn id="12" dur="1" fill="hold">
                                          <p:stCondLst>
                                            <p:cond delay="0"/>
                                          </p:stCondLst>
                                        </p:cTn>
                                        <p:tgtEl>
                                          <p:spTgt spid="12">
                                            <p:txEl>
                                              <p:pRg st="1" end="1"/>
                                            </p:txEl>
                                          </p:spTgt>
                                        </p:tgtEl>
                                        <p:attrNameLst>
                                          <p:attrName>style.visibility</p:attrName>
                                        </p:attrNameLst>
                                      </p:cBhvr>
                                      <p:to>
                                        <p:strVal val="visible"/>
                                      </p:to>
                                    </p:set>
                                    <p:animEffect transition="in" filter="wipe(up)">
                                      <p:cBhvr>
                                        <p:cTn id="13" dur="1000"/>
                                        <p:tgtEl>
                                          <p:spTgt spid="12">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up)">
                                      <p:cBhvr>
                                        <p:cTn id="18"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85D3F37-5B13-350B-6CE8-0A6620C7323B}"/>
              </a:ext>
            </a:extLst>
          </p:cNvPr>
          <p:cNvSpPr>
            <a:spLocks noGrp="1"/>
          </p:cNvSpPr>
          <p:nvPr>
            <p:ph type="body" sz="quarter" idx="10"/>
          </p:nvPr>
        </p:nvSpPr>
        <p:spPr/>
        <p:txBody>
          <a:bodyPr>
            <a:normAutofit lnSpcReduction="10000"/>
          </a:bodyPr>
          <a:lstStyle/>
          <a:p>
            <a:r>
              <a:rPr lang="en-US" dirty="0"/>
              <a:t>EMAIL MEMBERS</a:t>
            </a:r>
          </a:p>
        </p:txBody>
      </p:sp>
      <p:pic>
        <p:nvPicPr>
          <p:cNvPr id="8" name="Picture 7">
            <a:extLst>
              <a:ext uri="{FF2B5EF4-FFF2-40B4-BE49-F238E27FC236}">
                <a16:creationId xmlns:a16="http://schemas.microsoft.com/office/drawing/2014/main" id="{2F404814-DC60-86F4-D860-66BE4EDB6953}"/>
              </a:ext>
            </a:extLst>
          </p:cNvPr>
          <p:cNvPicPr>
            <a:picLocks noChangeAspect="1"/>
          </p:cNvPicPr>
          <p:nvPr/>
        </p:nvPicPr>
        <p:blipFill>
          <a:blip r:embed="rId3"/>
          <a:stretch>
            <a:fillRect/>
          </a:stretch>
        </p:blipFill>
        <p:spPr>
          <a:xfrm>
            <a:off x="872532" y="2327563"/>
            <a:ext cx="4391307" cy="4544492"/>
          </a:xfrm>
          <a:prstGeom prst="rect">
            <a:avLst/>
          </a:prstGeom>
        </p:spPr>
      </p:pic>
      <p:sp>
        <p:nvSpPr>
          <p:cNvPr id="9" name="Text Placeholder 3">
            <a:extLst>
              <a:ext uri="{FF2B5EF4-FFF2-40B4-BE49-F238E27FC236}">
                <a16:creationId xmlns:a16="http://schemas.microsoft.com/office/drawing/2014/main" id="{93507040-9FFD-A674-AC76-498C27CE0672}"/>
              </a:ext>
            </a:extLst>
          </p:cNvPr>
          <p:cNvSpPr txBox="1">
            <a:spLocks/>
          </p:cNvSpPr>
          <p:nvPr/>
        </p:nvSpPr>
        <p:spPr>
          <a:xfrm>
            <a:off x="5987264" y="0"/>
            <a:ext cx="10480467" cy="2289533"/>
          </a:xfrm>
          <a:prstGeom prst="rect">
            <a:avLst/>
          </a:prstGeom>
          <a:solidFill>
            <a:schemeClr val="bg1"/>
          </a:solidFill>
        </p:spPr>
        <p:txBody>
          <a:bodyPr vert="horz" lIns="91440" tIns="45720" rIns="91440" bIns="45720" rtlCol="0" anchor="b">
            <a:normAutofit/>
          </a:bodyPr>
          <a:lstStyle>
            <a:lvl1pPr marL="0" indent="0" algn="l" defTabSz="1300460" rtl="0" eaLnBrk="1" latinLnBrk="0" hangingPunct="1">
              <a:lnSpc>
                <a:spcPct val="90000"/>
              </a:lnSpc>
              <a:spcBef>
                <a:spcPts val="1422"/>
              </a:spcBef>
              <a:buFont typeface="Arial" panose="020B0604020202020204" pitchFamily="34" charset="0"/>
              <a:buNone/>
              <a:defRPr sz="4000" b="1" i="0" kern="1200">
                <a:solidFill>
                  <a:srgbClr val="D61F32"/>
                </a:solidFill>
                <a:latin typeface="Avenir Next Demi Bold" panose="020B0503020202020204" pitchFamily="34" charset="0"/>
                <a:ea typeface="+mn-ea"/>
                <a:cs typeface="+mn-cs"/>
              </a:defRPr>
            </a:lvl1pPr>
            <a:lvl2pPr marL="650230" indent="0" algn="l" defTabSz="1300460" rtl="0" eaLnBrk="1" latinLnBrk="0" hangingPunct="1">
              <a:lnSpc>
                <a:spcPct val="90000"/>
              </a:lnSpc>
              <a:spcBef>
                <a:spcPts val="711"/>
              </a:spcBef>
              <a:buFont typeface="Arial" panose="020B0604020202020204" pitchFamily="34" charset="0"/>
              <a:buNone/>
              <a:defRPr sz="2844" b="1" kern="1200">
                <a:solidFill>
                  <a:schemeClr val="tx1"/>
                </a:solidFill>
                <a:latin typeface="Avenir Next" panose="020B0503020202020204" pitchFamily="34" charset="0"/>
                <a:ea typeface="+mn-ea"/>
                <a:cs typeface="+mn-cs"/>
              </a:defRPr>
            </a:lvl2pPr>
            <a:lvl3pPr marL="1300460" indent="0" algn="l" defTabSz="1300460" rtl="0" eaLnBrk="1" latinLnBrk="0" hangingPunct="1">
              <a:lnSpc>
                <a:spcPct val="90000"/>
              </a:lnSpc>
              <a:spcBef>
                <a:spcPts val="711"/>
              </a:spcBef>
              <a:buFont typeface="Arial" panose="020B0604020202020204" pitchFamily="34" charset="0"/>
              <a:buNone/>
              <a:defRPr sz="2560" b="1" kern="1200">
                <a:solidFill>
                  <a:schemeClr val="tx1"/>
                </a:solidFill>
                <a:latin typeface="Avenir Next" panose="020B0503020202020204" pitchFamily="34" charset="0"/>
                <a:ea typeface="+mn-ea"/>
                <a:cs typeface="+mn-cs"/>
              </a:defRPr>
            </a:lvl3pPr>
            <a:lvl4pPr marL="1950690" indent="0" algn="l" defTabSz="1300460" rtl="0" eaLnBrk="1" latinLnBrk="0" hangingPunct="1">
              <a:lnSpc>
                <a:spcPct val="90000"/>
              </a:lnSpc>
              <a:spcBef>
                <a:spcPts val="711"/>
              </a:spcBef>
              <a:buFont typeface="Arial" panose="020B0604020202020204" pitchFamily="34" charset="0"/>
              <a:buNone/>
              <a:defRPr sz="2276" b="1" kern="1200">
                <a:solidFill>
                  <a:schemeClr val="tx1"/>
                </a:solidFill>
                <a:latin typeface="Avenir Next" panose="020B0503020202020204" pitchFamily="34" charset="0"/>
                <a:ea typeface="+mn-ea"/>
                <a:cs typeface="+mn-cs"/>
              </a:defRPr>
            </a:lvl4pPr>
            <a:lvl5pPr marL="2600919" indent="0" algn="l" defTabSz="1300460" rtl="0" eaLnBrk="1" latinLnBrk="0" hangingPunct="1">
              <a:lnSpc>
                <a:spcPct val="90000"/>
              </a:lnSpc>
              <a:spcBef>
                <a:spcPts val="711"/>
              </a:spcBef>
              <a:buFont typeface="Arial" panose="020B0604020202020204" pitchFamily="34" charset="0"/>
              <a:buNone/>
              <a:defRPr sz="2276" b="1" kern="1200">
                <a:solidFill>
                  <a:schemeClr val="tx1"/>
                </a:solidFill>
                <a:latin typeface="Avenir Next" panose="020B0503020202020204" pitchFamily="34" charset="0"/>
                <a:ea typeface="+mn-ea"/>
                <a:cs typeface="+mn-cs"/>
              </a:defRPr>
            </a:lvl5pPr>
            <a:lvl6pPr marL="3251149" indent="0" algn="l" defTabSz="1300460" rtl="0" eaLnBrk="1" latinLnBrk="0" hangingPunct="1">
              <a:lnSpc>
                <a:spcPct val="90000"/>
              </a:lnSpc>
              <a:spcBef>
                <a:spcPts val="711"/>
              </a:spcBef>
              <a:buFont typeface="Arial" panose="020B0604020202020204" pitchFamily="34" charset="0"/>
              <a:buNone/>
              <a:defRPr sz="2276" b="1" kern="1200">
                <a:solidFill>
                  <a:schemeClr val="tx1"/>
                </a:solidFill>
                <a:latin typeface="+mn-lt"/>
                <a:ea typeface="+mn-ea"/>
                <a:cs typeface="+mn-cs"/>
              </a:defRPr>
            </a:lvl6pPr>
            <a:lvl7pPr marL="3901379" indent="0" algn="l" defTabSz="1300460" rtl="0" eaLnBrk="1" latinLnBrk="0" hangingPunct="1">
              <a:lnSpc>
                <a:spcPct val="90000"/>
              </a:lnSpc>
              <a:spcBef>
                <a:spcPts val="711"/>
              </a:spcBef>
              <a:buFont typeface="Arial" panose="020B0604020202020204" pitchFamily="34" charset="0"/>
              <a:buNone/>
              <a:defRPr sz="2276" b="1" kern="1200">
                <a:solidFill>
                  <a:schemeClr val="tx1"/>
                </a:solidFill>
                <a:latin typeface="+mn-lt"/>
                <a:ea typeface="+mn-ea"/>
                <a:cs typeface="+mn-cs"/>
              </a:defRPr>
            </a:lvl7pPr>
            <a:lvl8pPr marL="4551609" indent="0" algn="l" defTabSz="1300460" rtl="0" eaLnBrk="1" latinLnBrk="0" hangingPunct="1">
              <a:lnSpc>
                <a:spcPct val="90000"/>
              </a:lnSpc>
              <a:spcBef>
                <a:spcPts val="711"/>
              </a:spcBef>
              <a:buFont typeface="Arial" panose="020B0604020202020204" pitchFamily="34" charset="0"/>
              <a:buNone/>
              <a:defRPr sz="2276" b="1" kern="1200">
                <a:solidFill>
                  <a:schemeClr val="tx1"/>
                </a:solidFill>
                <a:latin typeface="+mn-lt"/>
                <a:ea typeface="+mn-ea"/>
                <a:cs typeface="+mn-cs"/>
              </a:defRPr>
            </a:lvl8pPr>
            <a:lvl9pPr marL="5201839" indent="0" algn="l" defTabSz="1300460" rtl="0" eaLnBrk="1" latinLnBrk="0" hangingPunct="1">
              <a:lnSpc>
                <a:spcPct val="90000"/>
              </a:lnSpc>
              <a:spcBef>
                <a:spcPts val="711"/>
              </a:spcBef>
              <a:buFont typeface="Arial" panose="020B0604020202020204" pitchFamily="34" charset="0"/>
              <a:buNone/>
              <a:defRPr sz="2276" b="1" kern="1200">
                <a:solidFill>
                  <a:schemeClr val="tx1"/>
                </a:solidFill>
                <a:latin typeface="+mn-lt"/>
                <a:ea typeface="+mn-ea"/>
                <a:cs typeface="+mn-cs"/>
              </a:defRPr>
            </a:lvl9pPr>
          </a:lstStyle>
          <a:p>
            <a:pPr algn="ctr"/>
            <a:r>
              <a:rPr lang="en-US" dirty="0"/>
              <a:t>myLegion allows you to email a single member or group of members.</a:t>
            </a:r>
          </a:p>
          <a:p>
            <a:pPr algn="ctr"/>
            <a:endParaRPr lang="en-US" dirty="0"/>
          </a:p>
        </p:txBody>
      </p:sp>
      <p:sp>
        <p:nvSpPr>
          <p:cNvPr id="2" name="Text Placeholder 3">
            <a:extLst>
              <a:ext uri="{FF2B5EF4-FFF2-40B4-BE49-F238E27FC236}">
                <a16:creationId xmlns:a16="http://schemas.microsoft.com/office/drawing/2014/main" id="{5DC0C88B-506C-E997-D44A-E74BB603F971}"/>
              </a:ext>
            </a:extLst>
          </p:cNvPr>
          <p:cNvSpPr txBox="1">
            <a:spLocks/>
          </p:cNvSpPr>
          <p:nvPr/>
        </p:nvSpPr>
        <p:spPr>
          <a:xfrm>
            <a:off x="6668907" y="2443942"/>
            <a:ext cx="10480467" cy="5410340"/>
          </a:xfrm>
          <a:prstGeom prst="rect">
            <a:avLst/>
          </a:prstGeom>
          <a:solidFill>
            <a:schemeClr val="bg1"/>
          </a:solidFill>
        </p:spPr>
        <p:txBody>
          <a:bodyPr vert="horz" lIns="91440" tIns="45720" rIns="91440" bIns="45720" rtlCol="0" anchor="b">
            <a:normAutofit/>
          </a:bodyPr>
          <a:lstStyle>
            <a:lvl1pPr marL="0" indent="0" algn="l" defTabSz="1300460" rtl="0" eaLnBrk="1" latinLnBrk="0" hangingPunct="1">
              <a:lnSpc>
                <a:spcPct val="90000"/>
              </a:lnSpc>
              <a:spcBef>
                <a:spcPts val="1422"/>
              </a:spcBef>
              <a:buFont typeface="Arial" panose="020B0604020202020204" pitchFamily="34" charset="0"/>
              <a:buNone/>
              <a:defRPr sz="4000" b="1" i="0" kern="1200">
                <a:solidFill>
                  <a:srgbClr val="D61F32"/>
                </a:solidFill>
                <a:latin typeface="Avenir Next Demi Bold" panose="020B0503020202020204" pitchFamily="34" charset="0"/>
                <a:ea typeface="+mn-ea"/>
                <a:cs typeface="+mn-cs"/>
              </a:defRPr>
            </a:lvl1pPr>
            <a:lvl2pPr marL="650230" indent="0" algn="l" defTabSz="1300460" rtl="0" eaLnBrk="1" latinLnBrk="0" hangingPunct="1">
              <a:lnSpc>
                <a:spcPct val="90000"/>
              </a:lnSpc>
              <a:spcBef>
                <a:spcPts val="711"/>
              </a:spcBef>
              <a:buFont typeface="Arial" panose="020B0604020202020204" pitchFamily="34" charset="0"/>
              <a:buNone/>
              <a:defRPr sz="2844" b="1" kern="1200">
                <a:solidFill>
                  <a:schemeClr val="tx1"/>
                </a:solidFill>
                <a:latin typeface="Avenir Next" panose="020B0503020202020204" pitchFamily="34" charset="0"/>
                <a:ea typeface="+mn-ea"/>
                <a:cs typeface="+mn-cs"/>
              </a:defRPr>
            </a:lvl2pPr>
            <a:lvl3pPr marL="1300460" indent="0" algn="l" defTabSz="1300460" rtl="0" eaLnBrk="1" latinLnBrk="0" hangingPunct="1">
              <a:lnSpc>
                <a:spcPct val="90000"/>
              </a:lnSpc>
              <a:spcBef>
                <a:spcPts val="711"/>
              </a:spcBef>
              <a:buFont typeface="Arial" panose="020B0604020202020204" pitchFamily="34" charset="0"/>
              <a:buNone/>
              <a:defRPr sz="2560" b="1" kern="1200">
                <a:solidFill>
                  <a:schemeClr val="tx1"/>
                </a:solidFill>
                <a:latin typeface="Avenir Next" panose="020B0503020202020204" pitchFamily="34" charset="0"/>
                <a:ea typeface="+mn-ea"/>
                <a:cs typeface="+mn-cs"/>
              </a:defRPr>
            </a:lvl3pPr>
            <a:lvl4pPr marL="1950690" indent="0" algn="l" defTabSz="1300460" rtl="0" eaLnBrk="1" latinLnBrk="0" hangingPunct="1">
              <a:lnSpc>
                <a:spcPct val="90000"/>
              </a:lnSpc>
              <a:spcBef>
                <a:spcPts val="711"/>
              </a:spcBef>
              <a:buFont typeface="Arial" panose="020B0604020202020204" pitchFamily="34" charset="0"/>
              <a:buNone/>
              <a:defRPr sz="2276" b="1" kern="1200">
                <a:solidFill>
                  <a:schemeClr val="tx1"/>
                </a:solidFill>
                <a:latin typeface="Avenir Next" panose="020B0503020202020204" pitchFamily="34" charset="0"/>
                <a:ea typeface="+mn-ea"/>
                <a:cs typeface="+mn-cs"/>
              </a:defRPr>
            </a:lvl4pPr>
            <a:lvl5pPr marL="2600919" indent="0" algn="l" defTabSz="1300460" rtl="0" eaLnBrk="1" latinLnBrk="0" hangingPunct="1">
              <a:lnSpc>
                <a:spcPct val="90000"/>
              </a:lnSpc>
              <a:spcBef>
                <a:spcPts val="711"/>
              </a:spcBef>
              <a:buFont typeface="Arial" panose="020B0604020202020204" pitchFamily="34" charset="0"/>
              <a:buNone/>
              <a:defRPr sz="2276" b="1" kern="1200">
                <a:solidFill>
                  <a:schemeClr val="tx1"/>
                </a:solidFill>
                <a:latin typeface="Avenir Next" panose="020B0503020202020204" pitchFamily="34" charset="0"/>
                <a:ea typeface="+mn-ea"/>
                <a:cs typeface="+mn-cs"/>
              </a:defRPr>
            </a:lvl5pPr>
            <a:lvl6pPr marL="3251149" indent="0" algn="l" defTabSz="1300460" rtl="0" eaLnBrk="1" latinLnBrk="0" hangingPunct="1">
              <a:lnSpc>
                <a:spcPct val="90000"/>
              </a:lnSpc>
              <a:spcBef>
                <a:spcPts val="711"/>
              </a:spcBef>
              <a:buFont typeface="Arial" panose="020B0604020202020204" pitchFamily="34" charset="0"/>
              <a:buNone/>
              <a:defRPr sz="2276" b="1" kern="1200">
                <a:solidFill>
                  <a:schemeClr val="tx1"/>
                </a:solidFill>
                <a:latin typeface="+mn-lt"/>
                <a:ea typeface="+mn-ea"/>
                <a:cs typeface="+mn-cs"/>
              </a:defRPr>
            </a:lvl6pPr>
            <a:lvl7pPr marL="3901379" indent="0" algn="l" defTabSz="1300460" rtl="0" eaLnBrk="1" latinLnBrk="0" hangingPunct="1">
              <a:lnSpc>
                <a:spcPct val="90000"/>
              </a:lnSpc>
              <a:spcBef>
                <a:spcPts val="711"/>
              </a:spcBef>
              <a:buFont typeface="Arial" panose="020B0604020202020204" pitchFamily="34" charset="0"/>
              <a:buNone/>
              <a:defRPr sz="2276" b="1" kern="1200">
                <a:solidFill>
                  <a:schemeClr val="tx1"/>
                </a:solidFill>
                <a:latin typeface="+mn-lt"/>
                <a:ea typeface="+mn-ea"/>
                <a:cs typeface="+mn-cs"/>
              </a:defRPr>
            </a:lvl7pPr>
            <a:lvl8pPr marL="4551609" indent="0" algn="l" defTabSz="1300460" rtl="0" eaLnBrk="1" latinLnBrk="0" hangingPunct="1">
              <a:lnSpc>
                <a:spcPct val="90000"/>
              </a:lnSpc>
              <a:spcBef>
                <a:spcPts val="711"/>
              </a:spcBef>
              <a:buFont typeface="Arial" panose="020B0604020202020204" pitchFamily="34" charset="0"/>
              <a:buNone/>
              <a:defRPr sz="2276" b="1" kern="1200">
                <a:solidFill>
                  <a:schemeClr val="tx1"/>
                </a:solidFill>
                <a:latin typeface="+mn-lt"/>
                <a:ea typeface="+mn-ea"/>
                <a:cs typeface="+mn-cs"/>
              </a:defRPr>
            </a:lvl8pPr>
            <a:lvl9pPr marL="5201839" indent="0" algn="l" defTabSz="1300460" rtl="0" eaLnBrk="1" latinLnBrk="0" hangingPunct="1">
              <a:lnSpc>
                <a:spcPct val="90000"/>
              </a:lnSpc>
              <a:spcBef>
                <a:spcPts val="711"/>
              </a:spcBef>
              <a:buFont typeface="Arial" panose="020B0604020202020204" pitchFamily="34" charset="0"/>
              <a:buNone/>
              <a:defRPr sz="2276" b="1" kern="1200">
                <a:solidFill>
                  <a:schemeClr val="tx1"/>
                </a:solidFill>
                <a:latin typeface="+mn-lt"/>
                <a:ea typeface="+mn-ea"/>
                <a:cs typeface="+mn-cs"/>
              </a:defRPr>
            </a:lvl9pPr>
          </a:lstStyle>
          <a:p>
            <a:r>
              <a:rPr lang="en-US" sz="4800" dirty="0">
                <a:solidFill>
                  <a:schemeClr val="tx1"/>
                </a:solidFill>
              </a:rPr>
              <a:t>Outlook imposes several email restrictions, including sending limits, attachment size limits, and message delivery restrictions, which can impact your email communications.</a:t>
            </a:r>
          </a:p>
          <a:p>
            <a:endParaRPr lang="en-US" dirty="0"/>
          </a:p>
          <a:p>
            <a:endParaRPr lang="en-US" dirty="0"/>
          </a:p>
        </p:txBody>
      </p:sp>
    </p:spTree>
    <p:extLst>
      <p:ext uri="{BB962C8B-B14F-4D97-AF65-F5344CB8AC3E}">
        <p14:creationId xmlns:p14="http://schemas.microsoft.com/office/powerpoint/2010/main" val="2739300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Effect transition="in" filter="fade">
                                      <p:cBhvr>
                                        <p:cTn id="9" dur="1000"/>
                                        <p:tgtEl>
                                          <p:spTgt spid="8"/>
                                        </p:tgtEl>
                                      </p:cBhvr>
                                    </p:animEffect>
                                  </p:childTnLst>
                                </p:cTn>
                              </p:par>
                            </p:childTnLst>
                          </p:cTn>
                        </p:par>
                        <p:par>
                          <p:cTn id="10" fill="hold">
                            <p:stCondLst>
                              <p:cond delay="1000"/>
                            </p:stCondLst>
                            <p:childTnLst>
                              <p:par>
                                <p:cTn id="11" presetID="22" presetClass="entr" presetSubtype="1"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up)">
                                      <p:cBhvr>
                                        <p:cTn id="13" dur="1000"/>
                                        <p:tgtEl>
                                          <p:spTgt spid="9"/>
                                        </p:tgtEl>
                                      </p:cBhvr>
                                    </p:animEffect>
                                  </p:childTnLst>
                                </p:cTn>
                              </p:par>
                            </p:childTnLst>
                          </p:cTn>
                        </p:par>
                        <p:par>
                          <p:cTn id="14" fill="hold">
                            <p:stCondLst>
                              <p:cond delay="2000"/>
                            </p:stCondLst>
                            <p:childTnLst>
                              <p:par>
                                <p:cTn id="15" presetID="22" presetClass="entr" presetSubtype="1"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563205E5-A016-192D-F9CD-938AAF9C0CC6}"/>
              </a:ext>
            </a:extLst>
          </p:cNvPr>
          <p:cNvGraphicFramePr>
            <a:graphicFrameLocks noGrp="1"/>
          </p:cNvGraphicFramePr>
          <p:nvPr>
            <p:extLst>
              <p:ext uri="{D42A27DB-BD31-4B8C-83A1-F6EECF244321}">
                <p14:modId xmlns:p14="http://schemas.microsoft.com/office/powerpoint/2010/main" val="1793494418"/>
              </p:ext>
            </p:extLst>
          </p:nvPr>
        </p:nvGraphicFramePr>
        <p:xfrm>
          <a:off x="5049078" y="7401336"/>
          <a:ext cx="11940209" cy="2019303"/>
        </p:xfrm>
        <a:graphic>
          <a:graphicData uri="http://schemas.openxmlformats.org/drawingml/2006/table">
            <a:tbl>
              <a:tblPr firstRow="1" bandRow="1">
                <a:tableStyleId>{D27102A9-8310-4765-A935-A1911B00CA55}</a:tableStyleId>
              </a:tblPr>
              <a:tblGrid>
                <a:gridCol w="1046922">
                  <a:extLst>
                    <a:ext uri="{9D8B030D-6E8A-4147-A177-3AD203B41FA5}">
                      <a16:colId xmlns:a16="http://schemas.microsoft.com/office/drawing/2014/main" val="2381740249"/>
                    </a:ext>
                  </a:extLst>
                </a:gridCol>
                <a:gridCol w="821635">
                  <a:extLst>
                    <a:ext uri="{9D8B030D-6E8A-4147-A177-3AD203B41FA5}">
                      <a16:colId xmlns:a16="http://schemas.microsoft.com/office/drawing/2014/main" val="2380016196"/>
                    </a:ext>
                  </a:extLst>
                </a:gridCol>
                <a:gridCol w="1152939">
                  <a:extLst>
                    <a:ext uri="{9D8B030D-6E8A-4147-A177-3AD203B41FA5}">
                      <a16:colId xmlns:a16="http://schemas.microsoft.com/office/drawing/2014/main" val="3459581616"/>
                    </a:ext>
                  </a:extLst>
                </a:gridCol>
                <a:gridCol w="874643">
                  <a:extLst>
                    <a:ext uri="{9D8B030D-6E8A-4147-A177-3AD203B41FA5}">
                      <a16:colId xmlns:a16="http://schemas.microsoft.com/office/drawing/2014/main" val="1033531619"/>
                    </a:ext>
                  </a:extLst>
                </a:gridCol>
                <a:gridCol w="901148">
                  <a:extLst>
                    <a:ext uri="{9D8B030D-6E8A-4147-A177-3AD203B41FA5}">
                      <a16:colId xmlns:a16="http://schemas.microsoft.com/office/drawing/2014/main" val="1684972220"/>
                    </a:ext>
                  </a:extLst>
                </a:gridCol>
                <a:gridCol w="1099931">
                  <a:extLst>
                    <a:ext uri="{9D8B030D-6E8A-4147-A177-3AD203B41FA5}">
                      <a16:colId xmlns:a16="http://schemas.microsoft.com/office/drawing/2014/main" val="1522605741"/>
                    </a:ext>
                  </a:extLst>
                </a:gridCol>
                <a:gridCol w="1828800">
                  <a:extLst>
                    <a:ext uri="{9D8B030D-6E8A-4147-A177-3AD203B41FA5}">
                      <a16:colId xmlns:a16="http://schemas.microsoft.com/office/drawing/2014/main" val="3911610108"/>
                    </a:ext>
                  </a:extLst>
                </a:gridCol>
                <a:gridCol w="675861">
                  <a:extLst>
                    <a:ext uri="{9D8B030D-6E8A-4147-A177-3AD203B41FA5}">
                      <a16:colId xmlns:a16="http://schemas.microsoft.com/office/drawing/2014/main" val="1684208957"/>
                    </a:ext>
                  </a:extLst>
                </a:gridCol>
                <a:gridCol w="1152939">
                  <a:extLst>
                    <a:ext uri="{9D8B030D-6E8A-4147-A177-3AD203B41FA5}">
                      <a16:colId xmlns:a16="http://schemas.microsoft.com/office/drawing/2014/main" val="820707527"/>
                    </a:ext>
                  </a:extLst>
                </a:gridCol>
                <a:gridCol w="940904">
                  <a:extLst>
                    <a:ext uri="{9D8B030D-6E8A-4147-A177-3AD203B41FA5}">
                      <a16:colId xmlns:a16="http://schemas.microsoft.com/office/drawing/2014/main" val="945614104"/>
                    </a:ext>
                  </a:extLst>
                </a:gridCol>
                <a:gridCol w="738352">
                  <a:extLst>
                    <a:ext uri="{9D8B030D-6E8A-4147-A177-3AD203B41FA5}">
                      <a16:colId xmlns:a16="http://schemas.microsoft.com/office/drawing/2014/main" val="640858860"/>
                    </a:ext>
                  </a:extLst>
                </a:gridCol>
                <a:gridCol w="706135">
                  <a:extLst>
                    <a:ext uri="{9D8B030D-6E8A-4147-A177-3AD203B41FA5}">
                      <a16:colId xmlns:a16="http://schemas.microsoft.com/office/drawing/2014/main" val="2934311524"/>
                    </a:ext>
                  </a:extLst>
                </a:gridCol>
              </a:tblGrid>
              <a:tr h="669238">
                <a:tc>
                  <a:txBody>
                    <a:bodyPr/>
                    <a:lstStyle/>
                    <a:p>
                      <a:pPr algn="l" rtl="0" fontAlgn="t"/>
                      <a:r>
                        <a:rPr lang="en-US" sz="1400" b="0" i="0" u="none" strike="noStrike" dirty="0">
                          <a:effectLst/>
                          <a:latin typeface="Arial" panose="020B0604020202020204" pitchFamily="34" charset="0"/>
                        </a:rPr>
                        <a:t>123456781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400" b="0" i="0" u="none" strike="noStrike" dirty="0">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USAF</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VIETNAM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Expired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64386867"/>
                  </a:ext>
                </a:extLst>
              </a:tr>
              <a:tr h="702365">
                <a:tc>
                  <a:txBody>
                    <a:bodyPr/>
                    <a:lstStyle/>
                    <a:p>
                      <a:pPr algn="l" rtl="0" fontAlgn="t"/>
                      <a:r>
                        <a:rPr lang="en-US" sz="1400" b="0" i="0" u="none" strike="noStrike" dirty="0">
                          <a:effectLst/>
                          <a:latin typeface="Arial" panose="020B0604020202020204" pitchFamily="34" charset="0"/>
                        </a:rPr>
                        <a:t>123456782</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PUFL renewal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USAF</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KOREA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49</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58095804"/>
                  </a:ext>
                </a:extLst>
              </a:tr>
              <a:tr h="630356">
                <a:tc>
                  <a:txBody>
                    <a:bodyPr/>
                    <a:lstStyle/>
                    <a:p>
                      <a:pPr algn="l" rtl="0" fontAlgn="t"/>
                      <a:r>
                        <a:rPr lang="en-US" sz="1400" b="0" i="0" u="none" strike="noStrike" dirty="0">
                          <a:effectLst/>
                          <a:latin typeface="Arial" panose="020B0604020202020204" pitchFamily="34" charset="0"/>
                        </a:rPr>
                        <a:t>123456783</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400" b="0" i="0" u="none" strike="noStrike" dirty="0">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VIETNAM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2028</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40418400"/>
                  </a:ext>
                </a:extLst>
              </a:tr>
            </a:tbl>
          </a:graphicData>
        </a:graphic>
      </p:graphicFrame>
      <p:pic>
        <p:nvPicPr>
          <p:cNvPr id="3" name="Picture 2">
            <a:extLst>
              <a:ext uri="{FF2B5EF4-FFF2-40B4-BE49-F238E27FC236}">
                <a16:creationId xmlns:a16="http://schemas.microsoft.com/office/drawing/2014/main" id="{F2B6E591-BDDF-5090-5025-10EBAA64D41B}"/>
              </a:ext>
            </a:extLst>
          </p:cNvPr>
          <p:cNvPicPr>
            <a:picLocks noChangeAspect="1"/>
          </p:cNvPicPr>
          <p:nvPr/>
        </p:nvPicPr>
        <p:blipFill>
          <a:blip r:embed="rId3"/>
          <a:stretch>
            <a:fillRect/>
          </a:stretch>
        </p:blipFill>
        <p:spPr>
          <a:xfrm>
            <a:off x="494743" y="1236463"/>
            <a:ext cx="2897747" cy="8241877"/>
          </a:xfrm>
          <a:prstGeom prst="rect">
            <a:avLst/>
          </a:prstGeom>
        </p:spPr>
      </p:pic>
      <p:sp>
        <p:nvSpPr>
          <p:cNvPr id="6" name="Text Placeholder 5">
            <a:extLst>
              <a:ext uri="{FF2B5EF4-FFF2-40B4-BE49-F238E27FC236}">
                <a16:creationId xmlns:a16="http://schemas.microsoft.com/office/drawing/2014/main" id="{036D5E9D-CB37-1F92-6451-78E6025411D4}"/>
              </a:ext>
            </a:extLst>
          </p:cNvPr>
          <p:cNvSpPr>
            <a:spLocks noGrp="1"/>
          </p:cNvSpPr>
          <p:nvPr>
            <p:ph type="body" sz="quarter" idx="10"/>
          </p:nvPr>
        </p:nvSpPr>
        <p:spPr/>
        <p:txBody>
          <a:bodyPr>
            <a:normAutofit fontScale="92500"/>
          </a:bodyPr>
          <a:lstStyle/>
          <a:p>
            <a:r>
              <a:rPr lang="en-US" dirty="0"/>
              <a:t>EMAIL SINGLE MEMBER</a:t>
            </a:r>
          </a:p>
        </p:txBody>
      </p:sp>
      <p:pic>
        <p:nvPicPr>
          <p:cNvPr id="15" name="Picture 14">
            <a:extLst>
              <a:ext uri="{FF2B5EF4-FFF2-40B4-BE49-F238E27FC236}">
                <a16:creationId xmlns:a16="http://schemas.microsoft.com/office/drawing/2014/main" id="{28CDFB2B-ABF9-3F01-683E-D23712E06A58}"/>
              </a:ext>
            </a:extLst>
          </p:cNvPr>
          <p:cNvPicPr>
            <a:picLocks noChangeAspect="1"/>
          </p:cNvPicPr>
          <p:nvPr/>
        </p:nvPicPr>
        <p:blipFill>
          <a:blip r:embed="rId4"/>
          <a:stretch>
            <a:fillRect/>
          </a:stretch>
        </p:blipFill>
        <p:spPr>
          <a:xfrm>
            <a:off x="4706148" y="7399040"/>
            <a:ext cx="342930" cy="2042337"/>
          </a:xfrm>
          <a:prstGeom prst="rect">
            <a:avLst/>
          </a:prstGeom>
        </p:spPr>
      </p:pic>
      <p:pic>
        <p:nvPicPr>
          <p:cNvPr id="5" name="Picture 4">
            <a:extLst>
              <a:ext uri="{FF2B5EF4-FFF2-40B4-BE49-F238E27FC236}">
                <a16:creationId xmlns:a16="http://schemas.microsoft.com/office/drawing/2014/main" id="{A0A25E9E-3972-2FF1-C5E5-4402F3FB1DDB}"/>
              </a:ext>
            </a:extLst>
          </p:cNvPr>
          <p:cNvPicPr>
            <a:picLocks noChangeAspect="1"/>
          </p:cNvPicPr>
          <p:nvPr/>
        </p:nvPicPr>
        <p:blipFill>
          <a:blip r:embed="rId5"/>
          <a:stretch>
            <a:fillRect/>
          </a:stretch>
        </p:blipFill>
        <p:spPr>
          <a:xfrm>
            <a:off x="4638675" y="161439"/>
            <a:ext cx="12429056" cy="7208992"/>
          </a:xfrm>
          <a:prstGeom prst="rect">
            <a:avLst/>
          </a:prstGeom>
        </p:spPr>
      </p:pic>
      <p:sp>
        <p:nvSpPr>
          <p:cNvPr id="24" name="Arrow: Left 23">
            <a:extLst>
              <a:ext uri="{FF2B5EF4-FFF2-40B4-BE49-F238E27FC236}">
                <a16:creationId xmlns:a16="http://schemas.microsoft.com/office/drawing/2014/main" id="{2F1B6E61-41A1-9A87-9CCA-A7FC42C53114}"/>
              </a:ext>
            </a:extLst>
          </p:cNvPr>
          <p:cNvSpPr/>
          <p:nvPr/>
        </p:nvSpPr>
        <p:spPr>
          <a:xfrm>
            <a:off x="12291186" y="7004693"/>
            <a:ext cx="931333" cy="103293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4FBC4BC2-E737-9437-1B6E-2CBF9B78A11E}"/>
              </a:ext>
            </a:extLst>
          </p:cNvPr>
          <p:cNvPicPr>
            <a:picLocks noChangeAspect="1"/>
          </p:cNvPicPr>
          <p:nvPr/>
        </p:nvPicPr>
        <p:blipFill>
          <a:blip r:embed="rId6"/>
          <a:stretch>
            <a:fillRect/>
          </a:stretch>
        </p:blipFill>
        <p:spPr>
          <a:xfrm>
            <a:off x="5369877" y="542900"/>
            <a:ext cx="10966652" cy="8667800"/>
          </a:xfrm>
          <a:prstGeom prst="rect">
            <a:avLst/>
          </a:prstGeom>
          <a:ln w="28575">
            <a:solidFill>
              <a:schemeClr val="tx2">
                <a:lumMod val="60000"/>
                <a:lumOff val="40000"/>
              </a:schemeClr>
            </a:solidFill>
          </a:ln>
          <a:effectLst>
            <a:glow rad="228600">
              <a:schemeClr val="accent3">
                <a:satMod val="175000"/>
                <a:alpha val="40000"/>
              </a:schemeClr>
            </a:glow>
          </a:effectLst>
        </p:spPr>
      </p:pic>
      <p:pic>
        <p:nvPicPr>
          <p:cNvPr id="4" name="Picture 3">
            <a:extLst>
              <a:ext uri="{FF2B5EF4-FFF2-40B4-BE49-F238E27FC236}">
                <a16:creationId xmlns:a16="http://schemas.microsoft.com/office/drawing/2014/main" id="{8A07AA87-3E6C-CED1-2E41-D078E28453FC}"/>
              </a:ext>
            </a:extLst>
          </p:cNvPr>
          <p:cNvPicPr>
            <a:picLocks noChangeAspect="1"/>
          </p:cNvPicPr>
          <p:nvPr/>
        </p:nvPicPr>
        <p:blipFill>
          <a:blip r:embed="rId7"/>
          <a:stretch>
            <a:fillRect/>
          </a:stretch>
        </p:blipFill>
        <p:spPr>
          <a:xfrm>
            <a:off x="760643" y="4014212"/>
            <a:ext cx="2957182" cy="2305079"/>
          </a:xfrm>
          <a:prstGeom prst="roundRect">
            <a:avLst>
              <a:gd name="adj" fmla="val 11111"/>
            </a:avLst>
          </a:prstGeom>
          <a:ln w="190500" cap="rnd">
            <a:solidFill>
              <a:schemeClr val="tx2">
                <a:lumMod val="60000"/>
                <a:lumOff val="40000"/>
              </a:schemeClr>
            </a:solidFill>
            <a:prstDash val="solid"/>
          </a:ln>
          <a:effectLst>
            <a:outerShdw blurRad="101600" dist="50800" dir="7200000" algn="tl" rotWithShape="0">
              <a:srgbClr val="000000">
                <a:alpha val="45000"/>
              </a:srgbClr>
            </a:outerShdw>
          </a:effectLst>
          <a:scene3d>
            <a:camera prst="obliqueTopRight"/>
            <a:lightRig rig="threePt" dir="t">
              <a:rot lat="0" lon="0" rev="19200000"/>
            </a:lightRig>
          </a:scene3d>
          <a:sp3d extrusionH="25400">
            <a:bevelT w="304800" h="152400" prst="hardEdge"/>
            <a:extrusionClr>
              <a:srgbClr val="FFFFFF"/>
            </a:extrusionClr>
          </a:sp3d>
        </p:spPr>
      </p:pic>
      <p:sp>
        <p:nvSpPr>
          <p:cNvPr id="8" name="Arrow: Right 7">
            <a:extLst>
              <a:ext uri="{FF2B5EF4-FFF2-40B4-BE49-F238E27FC236}">
                <a16:creationId xmlns:a16="http://schemas.microsoft.com/office/drawing/2014/main" id="{FC09F456-37AA-35A9-8C77-E9010BC897C1}"/>
              </a:ext>
            </a:extLst>
          </p:cNvPr>
          <p:cNvSpPr/>
          <p:nvPr/>
        </p:nvSpPr>
        <p:spPr>
          <a:xfrm>
            <a:off x="180893" y="4479132"/>
            <a:ext cx="888724" cy="1020417"/>
          </a:xfrm>
          <a:prstGeom prst="right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31993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2" presetClass="entr" presetSubtype="8"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1000" fill="hold"/>
                                        <p:tgtEl>
                                          <p:spTgt spid="8"/>
                                        </p:tgtEl>
                                        <p:attrNameLst>
                                          <p:attrName>ppt_x</p:attrName>
                                        </p:attrNameLst>
                                      </p:cBhvr>
                                      <p:tavLst>
                                        <p:tav tm="0">
                                          <p:val>
                                            <p:strVal val="0-#ppt_w/2"/>
                                          </p:val>
                                        </p:tav>
                                        <p:tav tm="100000">
                                          <p:val>
                                            <p:strVal val="#ppt_x"/>
                                          </p:val>
                                        </p:tav>
                                      </p:tavLst>
                                    </p:anim>
                                    <p:anim calcmode="lin" valueType="num">
                                      <p:cBhvr additive="base">
                                        <p:cTn id="14" dur="1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1250" fill="hold"/>
                                        <p:tgtEl>
                                          <p:spTgt spid="24"/>
                                        </p:tgtEl>
                                        <p:attrNameLst>
                                          <p:attrName>ppt_x</p:attrName>
                                        </p:attrNameLst>
                                      </p:cBhvr>
                                      <p:tavLst>
                                        <p:tav tm="0">
                                          <p:val>
                                            <p:strVal val="#ppt_x"/>
                                          </p:val>
                                        </p:tav>
                                        <p:tav tm="100000">
                                          <p:val>
                                            <p:strVal val="#ppt_x"/>
                                          </p:val>
                                        </p:tav>
                                      </p:tavLst>
                                    </p:anim>
                                    <p:anim calcmode="lin" valueType="num">
                                      <p:cBhvr additive="base">
                                        <p:cTn id="20" dur="1250" fill="hold"/>
                                        <p:tgtEl>
                                          <p:spTgt spid="24"/>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up)">
                                      <p:cBhvr>
                                        <p:cTn id="25"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FA036-C340-34AC-7BCE-2CA92B461573}"/>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C3EEC9B6-5AC6-598A-3345-1A99ACD95CA5}"/>
              </a:ext>
            </a:extLst>
          </p:cNvPr>
          <p:cNvPicPr>
            <a:picLocks noChangeAspect="1"/>
          </p:cNvPicPr>
          <p:nvPr/>
        </p:nvPicPr>
        <p:blipFill>
          <a:blip r:embed="rId3"/>
          <a:stretch>
            <a:fillRect/>
          </a:stretch>
        </p:blipFill>
        <p:spPr>
          <a:xfrm>
            <a:off x="534500" y="1236463"/>
            <a:ext cx="2897747" cy="8241877"/>
          </a:xfrm>
          <a:prstGeom prst="rect">
            <a:avLst/>
          </a:prstGeom>
        </p:spPr>
      </p:pic>
      <p:sp>
        <p:nvSpPr>
          <p:cNvPr id="6" name="Text Placeholder 5">
            <a:extLst>
              <a:ext uri="{FF2B5EF4-FFF2-40B4-BE49-F238E27FC236}">
                <a16:creationId xmlns:a16="http://schemas.microsoft.com/office/drawing/2014/main" id="{8997D59A-C596-BDC0-1806-90D6C81298E8}"/>
              </a:ext>
            </a:extLst>
          </p:cNvPr>
          <p:cNvSpPr>
            <a:spLocks noGrp="1"/>
          </p:cNvSpPr>
          <p:nvPr>
            <p:ph type="body" sz="quarter" idx="10"/>
          </p:nvPr>
        </p:nvSpPr>
        <p:spPr/>
        <p:txBody>
          <a:bodyPr>
            <a:normAutofit fontScale="77500" lnSpcReduction="20000"/>
          </a:bodyPr>
          <a:lstStyle/>
          <a:p>
            <a:r>
              <a:rPr lang="en-US" dirty="0"/>
              <a:t>EMAIL GROUP OF MEMBERS</a:t>
            </a:r>
          </a:p>
        </p:txBody>
      </p:sp>
      <p:sp>
        <p:nvSpPr>
          <p:cNvPr id="2" name="Rectangle: Rounded Corners 1">
            <a:extLst>
              <a:ext uri="{FF2B5EF4-FFF2-40B4-BE49-F238E27FC236}">
                <a16:creationId xmlns:a16="http://schemas.microsoft.com/office/drawing/2014/main" id="{61380BE9-2F48-776F-C120-D8534296E6E6}"/>
              </a:ext>
            </a:extLst>
          </p:cNvPr>
          <p:cNvSpPr/>
          <p:nvPr/>
        </p:nvSpPr>
        <p:spPr>
          <a:xfrm>
            <a:off x="825154" y="4701704"/>
            <a:ext cx="1420839" cy="416257"/>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1860BD2D-73FD-4461-6ED3-CB224703516D}"/>
              </a:ext>
            </a:extLst>
          </p:cNvPr>
          <p:cNvPicPr>
            <a:picLocks noChangeAspect="1"/>
          </p:cNvPicPr>
          <p:nvPr/>
        </p:nvPicPr>
        <p:blipFill>
          <a:blip r:embed="rId4"/>
          <a:stretch>
            <a:fillRect/>
          </a:stretch>
        </p:blipFill>
        <p:spPr>
          <a:xfrm>
            <a:off x="5463442" y="143550"/>
            <a:ext cx="11600438" cy="6728384"/>
          </a:xfrm>
          <a:prstGeom prst="rect">
            <a:avLst/>
          </a:prstGeom>
        </p:spPr>
      </p:pic>
      <p:graphicFrame>
        <p:nvGraphicFramePr>
          <p:cNvPr id="9" name="Table 8">
            <a:extLst>
              <a:ext uri="{FF2B5EF4-FFF2-40B4-BE49-F238E27FC236}">
                <a16:creationId xmlns:a16="http://schemas.microsoft.com/office/drawing/2014/main" id="{B9453FB9-EEDB-5DB6-E2D9-AEAAB0218092}"/>
              </a:ext>
            </a:extLst>
          </p:cNvPr>
          <p:cNvGraphicFramePr>
            <a:graphicFrameLocks noGrp="1"/>
          </p:cNvGraphicFramePr>
          <p:nvPr>
            <p:extLst>
              <p:ext uri="{D42A27DB-BD31-4B8C-83A1-F6EECF244321}">
                <p14:modId xmlns:p14="http://schemas.microsoft.com/office/powerpoint/2010/main" val="2469077025"/>
              </p:ext>
            </p:extLst>
          </p:nvPr>
        </p:nvGraphicFramePr>
        <p:xfrm>
          <a:off x="5865174" y="6809260"/>
          <a:ext cx="11198705" cy="2590800"/>
        </p:xfrm>
        <a:graphic>
          <a:graphicData uri="http://schemas.openxmlformats.org/drawingml/2006/table">
            <a:tbl>
              <a:tblPr firstRow="1" bandRow="1">
                <a:tableStyleId>{D27102A9-8310-4765-A935-A1911B00CA55}</a:tableStyleId>
              </a:tblPr>
              <a:tblGrid>
                <a:gridCol w="919939">
                  <a:extLst>
                    <a:ext uri="{9D8B030D-6E8A-4147-A177-3AD203B41FA5}">
                      <a16:colId xmlns:a16="http://schemas.microsoft.com/office/drawing/2014/main" val="2381740249"/>
                    </a:ext>
                  </a:extLst>
                </a:gridCol>
                <a:gridCol w="790218">
                  <a:extLst>
                    <a:ext uri="{9D8B030D-6E8A-4147-A177-3AD203B41FA5}">
                      <a16:colId xmlns:a16="http://schemas.microsoft.com/office/drawing/2014/main" val="2380016196"/>
                    </a:ext>
                  </a:extLst>
                </a:gridCol>
                <a:gridCol w="1051834">
                  <a:extLst>
                    <a:ext uri="{9D8B030D-6E8A-4147-A177-3AD203B41FA5}">
                      <a16:colId xmlns:a16="http://schemas.microsoft.com/office/drawing/2014/main" val="3459581616"/>
                    </a:ext>
                  </a:extLst>
                </a:gridCol>
                <a:gridCol w="755374">
                  <a:extLst>
                    <a:ext uri="{9D8B030D-6E8A-4147-A177-3AD203B41FA5}">
                      <a16:colId xmlns:a16="http://schemas.microsoft.com/office/drawing/2014/main" val="1033531619"/>
                    </a:ext>
                  </a:extLst>
                </a:gridCol>
                <a:gridCol w="940904">
                  <a:extLst>
                    <a:ext uri="{9D8B030D-6E8A-4147-A177-3AD203B41FA5}">
                      <a16:colId xmlns:a16="http://schemas.microsoft.com/office/drawing/2014/main" val="1684972220"/>
                    </a:ext>
                  </a:extLst>
                </a:gridCol>
                <a:gridCol w="1046922">
                  <a:extLst>
                    <a:ext uri="{9D8B030D-6E8A-4147-A177-3AD203B41FA5}">
                      <a16:colId xmlns:a16="http://schemas.microsoft.com/office/drawing/2014/main" val="1522605741"/>
                    </a:ext>
                  </a:extLst>
                </a:gridCol>
                <a:gridCol w="1656522">
                  <a:extLst>
                    <a:ext uri="{9D8B030D-6E8A-4147-A177-3AD203B41FA5}">
                      <a16:colId xmlns:a16="http://schemas.microsoft.com/office/drawing/2014/main" val="3911610108"/>
                    </a:ext>
                  </a:extLst>
                </a:gridCol>
                <a:gridCol w="662609">
                  <a:extLst>
                    <a:ext uri="{9D8B030D-6E8A-4147-A177-3AD203B41FA5}">
                      <a16:colId xmlns:a16="http://schemas.microsoft.com/office/drawing/2014/main" val="1684208957"/>
                    </a:ext>
                  </a:extLst>
                </a:gridCol>
                <a:gridCol w="1086678">
                  <a:extLst>
                    <a:ext uri="{9D8B030D-6E8A-4147-A177-3AD203B41FA5}">
                      <a16:colId xmlns:a16="http://schemas.microsoft.com/office/drawing/2014/main" val="820707527"/>
                    </a:ext>
                  </a:extLst>
                </a:gridCol>
                <a:gridCol w="874643">
                  <a:extLst>
                    <a:ext uri="{9D8B030D-6E8A-4147-A177-3AD203B41FA5}">
                      <a16:colId xmlns:a16="http://schemas.microsoft.com/office/drawing/2014/main" val="945614104"/>
                    </a:ext>
                  </a:extLst>
                </a:gridCol>
                <a:gridCol w="682009">
                  <a:extLst>
                    <a:ext uri="{9D8B030D-6E8A-4147-A177-3AD203B41FA5}">
                      <a16:colId xmlns:a16="http://schemas.microsoft.com/office/drawing/2014/main" val="640858860"/>
                    </a:ext>
                  </a:extLst>
                </a:gridCol>
                <a:gridCol w="731053">
                  <a:extLst>
                    <a:ext uri="{9D8B030D-6E8A-4147-A177-3AD203B41FA5}">
                      <a16:colId xmlns:a16="http://schemas.microsoft.com/office/drawing/2014/main" val="2934311524"/>
                    </a:ext>
                  </a:extLst>
                </a:gridCol>
              </a:tblGrid>
              <a:tr h="621774">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400" b="0" i="0" u="none" strike="noStrike" dirty="0">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USAF</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VIETNAM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Expired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64386867"/>
                  </a:ext>
                </a:extLst>
              </a:tr>
              <a:tr h="603300">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PUFL renewal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USAF</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KOREA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49</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58095804"/>
                  </a:ext>
                </a:extLst>
              </a:tr>
              <a:tr h="592452">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400" b="0" i="0" u="none" strike="noStrike" dirty="0">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VIETNAM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2028</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40418400"/>
                  </a:ext>
                </a:extLst>
              </a:tr>
              <a:tr h="592452">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Y</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1" i="0" u="none" strike="noStrike" dirty="0">
                        <a:solidFill>
                          <a:schemeClr val="tx2">
                            <a:lumMod val="60000"/>
                            <a:lumOff val="40000"/>
                          </a:schemeClr>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USN</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GW_TERRORISM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16237164"/>
                  </a:ext>
                </a:extLst>
              </a:tr>
            </a:tbl>
          </a:graphicData>
        </a:graphic>
      </p:graphicFrame>
      <p:pic>
        <p:nvPicPr>
          <p:cNvPr id="10" name="Picture 9">
            <a:extLst>
              <a:ext uri="{FF2B5EF4-FFF2-40B4-BE49-F238E27FC236}">
                <a16:creationId xmlns:a16="http://schemas.microsoft.com/office/drawing/2014/main" id="{58A01590-BDC8-18F8-D43A-721377AFC105}"/>
              </a:ext>
            </a:extLst>
          </p:cNvPr>
          <p:cNvPicPr>
            <a:picLocks noChangeAspect="1"/>
          </p:cNvPicPr>
          <p:nvPr/>
        </p:nvPicPr>
        <p:blipFill>
          <a:blip r:embed="rId5"/>
          <a:stretch>
            <a:fillRect/>
          </a:stretch>
        </p:blipFill>
        <p:spPr>
          <a:xfrm>
            <a:off x="5560158" y="6330225"/>
            <a:ext cx="330839" cy="3153230"/>
          </a:xfrm>
          <a:prstGeom prst="rect">
            <a:avLst/>
          </a:prstGeom>
        </p:spPr>
      </p:pic>
      <p:pic>
        <p:nvPicPr>
          <p:cNvPr id="12" name="Picture 11">
            <a:extLst>
              <a:ext uri="{FF2B5EF4-FFF2-40B4-BE49-F238E27FC236}">
                <a16:creationId xmlns:a16="http://schemas.microsoft.com/office/drawing/2014/main" id="{2CBAE3AE-37CD-47B3-301B-879270236B70}"/>
              </a:ext>
            </a:extLst>
          </p:cNvPr>
          <p:cNvPicPr>
            <a:picLocks noChangeAspect="1"/>
          </p:cNvPicPr>
          <p:nvPr/>
        </p:nvPicPr>
        <p:blipFill>
          <a:blip r:embed="rId6"/>
          <a:stretch>
            <a:fillRect/>
          </a:stretch>
        </p:blipFill>
        <p:spPr>
          <a:xfrm>
            <a:off x="14805222" y="5420139"/>
            <a:ext cx="2258657" cy="951996"/>
          </a:xfrm>
          <a:prstGeom prst="rect">
            <a:avLst/>
          </a:prstGeom>
          <a:effectLst>
            <a:glow rad="228600">
              <a:schemeClr val="accent5">
                <a:satMod val="175000"/>
                <a:alpha val="40000"/>
              </a:schemeClr>
            </a:glow>
          </a:effectLst>
        </p:spPr>
      </p:pic>
      <p:sp>
        <p:nvSpPr>
          <p:cNvPr id="22" name="Arrow: Right 21">
            <a:extLst>
              <a:ext uri="{FF2B5EF4-FFF2-40B4-BE49-F238E27FC236}">
                <a16:creationId xmlns:a16="http://schemas.microsoft.com/office/drawing/2014/main" id="{B237DDB9-463D-58C9-2459-73C74A6E82E6}"/>
              </a:ext>
            </a:extLst>
          </p:cNvPr>
          <p:cNvSpPr/>
          <p:nvPr/>
        </p:nvSpPr>
        <p:spPr>
          <a:xfrm>
            <a:off x="4994441" y="6288560"/>
            <a:ext cx="622242" cy="5207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DD20150D-3CB3-28F0-36CC-2577E9ED1014}"/>
              </a:ext>
            </a:extLst>
          </p:cNvPr>
          <p:cNvPicPr>
            <a:picLocks noChangeAspect="1"/>
          </p:cNvPicPr>
          <p:nvPr/>
        </p:nvPicPr>
        <p:blipFill>
          <a:blip r:embed="rId7"/>
          <a:stretch>
            <a:fillRect/>
          </a:stretch>
        </p:blipFill>
        <p:spPr>
          <a:xfrm>
            <a:off x="4638676" y="3468694"/>
            <a:ext cx="3026330" cy="2347250"/>
          </a:xfrm>
          <a:prstGeom prst="rect">
            <a:avLst/>
          </a:prstGeom>
          <a:effectLst>
            <a:glow rad="228600">
              <a:schemeClr val="accent5">
                <a:satMod val="175000"/>
                <a:alpha val="40000"/>
              </a:schemeClr>
            </a:glow>
          </a:effectLst>
        </p:spPr>
      </p:pic>
      <p:grpSp>
        <p:nvGrpSpPr>
          <p:cNvPr id="5" name="Group 4">
            <a:extLst>
              <a:ext uri="{FF2B5EF4-FFF2-40B4-BE49-F238E27FC236}">
                <a16:creationId xmlns:a16="http://schemas.microsoft.com/office/drawing/2014/main" id="{FEEEFC7D-415A-3273-04FB-9A00D2160957}"/>
              </a:ext>
            </a:extLst>
          </p:cNvPr>
          <p:cNvGrpSpPr/>
          <p:nvPr/>
        </p:nvGrpSpPr>
        <p:grpSpPr>
          <a:xfrm>
            <a:off x="5560158" y="-672522"/>
            <a:ext cx="11652323" cy="3904548"/>
            <a:chOff x="5560158" y="-672522"/>
            <a:chExt cx="11652323" cy="3904548"/>
          </a:xfrm>
        </p:grpSpPr>
        <p:sp>
          <p:nvSpPr>
            <p:cNvPr id="13" name="Text Placeholder 3">
              <a:extLst>
                <a:ext uri="{FF2B5EF4-FFF2-40B4-BE49-F238E27FC236}">
                  <a16:creationId xmlns:a16="http://schemas.microsoft.com/office/drawing/2014/main" id="{9A54200A-154A-DA88-B39F-DC8B79DEEE77}"/>
                </a:ext>
              </a:extLst>
            </p:cNvPr>
            <p:cNvSpPr txBox="1">
              <a:spLocks/>
            </p:cNvSpPr>
            <p:nvPr/>
          </p:nvSpPr>
          <p:spPr>
            <a:xfrm>
              <a:off x="8282609" y="-672522"/>
              <a:ext cx="8929872" cy="3564535"/>
            </a:xfrm>
            <a:prstGeom prst="rect">
              <a:avLst/>
            </a:prstGeom>
            <a:solidFill>
              <a:schemeClr val="bg1"/>
            </a:solidFill>
          </p:spPr>
          <p:txBody>
            <a:bodyPr vert="horz" lIns="91440" tIns="45720" rIns="91440" bIns="45720" rtlCol="0" anchor="b">
              <a:normAutofit/>
            </a:bodyPr>
            <a:lstStyle>
              <a:lvl1pPr marL="0" indent="0" algn="l" defTabSz="1300460" rtl="0" eaLnBrk="1" latinLnBrk="0" hangingPunct="1">
                <a:lnSpc>
                  <a:spcPct val="90000"/>
                </a:lnSpc>
                <a:spcBef>
                  <a:spcPts val="1422"/>
                </a:spcBef>
                <a:buFont typeface="Arial" panose="020B0604020202020204" pitchFamily="34" charset="0"/>
                <a:buNone/>
                <a:defRPr sz="4000" b="1" i="0" kern="1200">
                  <a:solidFill>
                    <a:srgbClr val="D61F32"/>
                  </a:solidFill>
                  <a:latin typeface="Avenir Next Demi Bold" panose="020B0503020202020204" pitchFamily="34" charset="0"/>
                  <a:ea typeface="+mn-ea"/>
                  <a:cs typeface="+mn-cs"/>
                </a:defRPr>
              </a:lvl1pPr>
              <a:lvl2pPr marL="650230" indent="0" algn="l" defTabSz="1300460" rtl="0" eaLnBrk="1" latinLnBrk="0" hangingPunct="1">
                <a:lnSpc>
                  <a:spcPct val="90000"/>
                </a:lnSpc>
                <a:spcBef>
                  <a:spcPts val="711"/>
                </a:spcBef>
                <a:buFont typeface="Arial" panose="020B0604020202020204" pitchFamily="34" charset="0"/>
                <a:buNone/>
                <a:defRPr sz="2844" b="1" kern="1200">
                  <a:solidFill>
                    <a:schemeClr val="tx1"/>
                  </a:solidFill>
                  <a:latin typeface="Avenir Next" panose="020B0503020202020204" pitchFamily="34" charset="0"/>
                  <a:ea typeface="+mn-ea"/>
                  <a:cs typeface="+mn-cs"/>
                </a:defRPr>
              </a:lvl2pPr>
              <a:lvl3pPr marL="1300460" indent="0" algn="l" defTabSz="1300460" rtl="0" eaLnBrk="1" latinLnBrk="0" hangingPunct="1">
                <a:lnSpc>
                  <a:spcPct val="90000"/>
                </a:lnSpc>
                <a:spcBef>
                  <a:spcPts val="711"/>
                </a:spcBef>
                <a:buFont typeface="Arial" panose="020B0604020202020204" pitchFamily="34" charset="0"/>
                <a:buNone/>
                <a:defRPr sz="2560" b="1" kern="1200">
                  <a:solidFill>
                    <a:schemeClr val="tx1"/>
                  </a:solidFill>
                  <a:latin typeface="Avenir Next" panose="020B0503020202020204" pitchFamily="34" charset="0"/>
                  <a:ea typeface="+mn-ea"/>
                  <a:cs typeface="+mn-cs"/>
                </a:defRPr>
              </a:lvl3pPr>
              <a:lvl4pPr marL="1950690" indent="0" algn="l" defTabSz="1300460" rtl="0" eaLnBrk="1" latinLnBrk="0" hangingPunct="1">
                <a:lnSpc>
                  <a:spcPct val="90000"/>
                </a:lnSpc>
                <a:spcBef>
                  <a:spcPts val="711"/>
                </a:spcBef>
                <a:buFont typeface="Arial" panose="020B0604020202020204" pitchFamily="34" charset="0"/>
                <a:buNone/>
                <a:defRPr sz="2276" b="1" kern="1200">
                  <a:solidFill>
                    <a:schemeClr val="tx1"/>
                  </a:solidFill>
                  <a:latin typeface="Avenir Next" panose="020B0503020202020204" pitchFamily="34" charset="0"/>
                  <a:ea typeface="+mn-ea"/>
                  <a:cs typeface="+mn-cs"/>
                </a:defRPr>
              </a:lvl4pPr>
              <a:lvl5pPr marL="2600919" indent="0" algn="l" defTabSz="1300460" rtl="0" eaLnBrk="1" latinLnBrk="0" hangingPunct="1">
                <a:lnSpc>
                  <a:spcPct val="90000"/>
                </a:lnSpc>
                <a:spcBef>
                  <a:spcPts val="711"/>
                </a:spcBef>
                <a:buFont typeface="Arial" panose="020B0604020202020204" pitchFamily="34" charset="0"/>
                <a:buNone/>
                <a:defRPr sz="2276" b="1" kern="1200">
                  <a:solidFill>
                    <a:schemeClr val="tx1"/>
                  </a:solidFill>
                  <a:latin typeface="Avenir Next" panose="020B0503020202020204" pitchFamily="34" charset="0"/>
                  <a:ea typeface="+mn-ea"/>
                  <a:cs typeface="+mn-cs"/>
                </a:defRPr>
              </a:lvl5pPr>
              <a:lvl6pPr marL="3251149" indent="0" algn="l" defTabSz="1300460" rtl="0" eaLnBrk="1" latinLnBrk="0" hangingPunct="1">
                <a:lnSpc>
                  <a:spcPct val="90000"/>
                </a:lnSpc>
                <a:spcBef>
                  <a:spcPts val="711"/>
                </a:spcBef>
                <a:buFont typeface="Arial" panose="020B0604020202020204" pitchFamily="34" charset="0"/>
                <a:buNone/>
                <a:defRPr sz="2276" b="1" kern="1200">
                  <a:solidFill>
                    <a:schemeClr val="tx1"/>
                  </a:solidFill>
                  <a:latin typeface="+mn-lt"/>
                  <a:ea typeface="+mn-ea"/>
                  <a:cs typeface="+mn-cs"/>
                </a:defRPr>
              </a:lvl6pPr>
              <a:lvl7pPr marL="3901379" indent="0" algn="l" defTabSz="1300460" rtl="0" eaLnBrk="1" latinLnBrk="0" hangingPunct="1">
                <a:lnSpc>
                  <a:spcPct val="90000"/>
                </a:lnSpc>
                <a:spcBef>
                  <a:spcPts val="711"/>
                </a:spcBef>
                <a:buFont typeface="Arial" panose="020B0604020202020204" pitchFamily="34" charset="0"/>
                <a:buNone/>
                <a:defRPr sz="2276" b="1" kern="1200">
                  <a:solidFill>
                    <a:schemeClr val="tx1"/>
                  </a:solidFill>
                  <a:latin typeface="+mn-lt"/>
                  <a:ea typeface="+mn-ea"/>
                  <a:cs typeface="+mn-cs"/>
                </a:defRPr>
              </a:lvl7pPr>
              <a:lvl8pPr marL="4551609" indent="0" algn="l" defTabSz="1300460" rtl="0" eaLnBrk="1" latinLnBrk="0" hangingPunct="1">
                <a:lnSpc>
                  <a:spcPct val="90000"/>
                </a:lnSpc>
                <a:spcBef>
                  <a:spcPts val="711"/>
                </a:spcBef>
                <a:buFont typeface="Arial" panose="020B0604020202020204" pitchFamily="34" charset="0"/>
                <a:buNone/>
                <a:defRPr sz="2276" b="1" kern="1200">
                  <a:solidFill>
                    <a:schemeClr val="tx1"/>
                  </a:solidFill>
                  <a:latin typeface="+mn-lt"/>
                  <a:ea typeface="+mn-ea"/>
                  <a:cs typeface="+mn-cs"/>
                </a:defRPr>
              </a:lvl8pPr>
              <a:lvl9pPr marL="5201839" indent="0" algn="l" defTabSz="1300460" rtl="0" eaLnBrk="1" latinLnBrk="0" hangingPunct="1">
                <a:lnSpc>
                  <a:spcPct val="90000"/>
                </a:lnSpc>
                <a:spcBef>
                  <a:spcPts val="711"/>
                </a:spcBef>
                <a:buFont typeface="Arial" panose="020B0604020202020204" pitchFamily="34" charset="0"/>
                <a:buNone/>
                <a:defRPr sz="2276" b="1" kern="1200">
                  <a:solidFill>
                    <a:schemeClr val="tx1"/>
                  </a:solidFill>
                  <a:latin typeface="+mn-lt"/>
                  <a:ea typeface="+mn-ea"/>
                  <a:cs typeface="+mn-cs"/>
                </a:defRPr>
              </a:lvl9pPr>
            </a:lstStyle>
            <a:p>
              <a:pPr algn="ctr"/>
              <a:r>
                <a:rPr lang="en-US" dirty="0"/>
                <a:t>Email a group of members.  </a:t>
              </a:r>
            </a:p>
            <a:p>
              <a:pPr algn="ctr"/>
              <a:r>
                <a:rPr lang="en-US" dirty="0"/>
                <a:t>Select “View All”, filter data, check list of names and “Send Email”.</a:t>
              </a:r>
            </a:p>
            <a:p>
              <a:pPr algn="ctr"/>
              <a:endParaRPr lang="en-US" dirty="0"/>
            </a:p>
          </p:txBody>
        </p:sp>
        <p:sp>
          <p:nvSpPr>
            <p:cNvPr id="3" name="Rectangle 2">
              <a:extLst>
                <a:ext uri="{FF2B5EF4-FFF2-40B4-BE49-F238E27FC236}">
                  <a16:creationId xmlns:a16="http://schemas.microsoft.com/office/drawing/2014/main" id="{AC03F1AA-8EBB-3BFA-6839-ACF9229379EF}"/>
                </a:ext>
              </a:extLst>
            </p:cNvPr>
            <p:cNvSpPr/>
            <p:nvPr/>
          </p:nvSpPr>
          <p:spPr>
            <a:xfrm>
              <a:off x="5560158" y="-332509"/>
              <a:ext cx="2722451" cy="35645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0843B8C2-18C9-95D6-C01F-CD7D229629A1}"/>
                </a:ext>
              </a:extLst>
            </p:cNvPr>
            <p:cNvPicPr>
              <a:picLocks noChangeAspect="1"/>
            </p:cNvPicPr>
            <p:nvPr/>
          </p:nvPicPr>
          <p:blipFill>
            <a:blip r:embed="rId8"/>
            <a:stretch>
              <a:fillRect/>
            </a:stretch>
          </p:blipFill>
          <p:spPr>
            <a:xfrm>
              <a:off x="6151841" y="143550"/>
              <a:ext cx="1951422" cy="2017200"/>
            </a:xfrm>
            <a:prstGeom prst="rect">
              <a:avLst/>
            </a:prstGeom>
          </p:spPr>
        </p:pic>
      </p:grpSp>
    </p:spTree>
    <p:extLst>
      <p:ext uri="{BB962C8B-B14F-4D97-AF65-F5344CB8AC3E}">
        <p14:creationId xmlns:p14="http://schemas.microsoft.com/office/powerpoint/2010/main" val="2658829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Effect transition="in" filter="fade">
                                      <p:cBhvr>
                                        <p:cTn id="9" dur="10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 calcmode="lin" valueType="num">
                                      <p:cBhvr additive="base">
                                        <p:cTn id="14" dur="1000" fill="hold"/>
                                        <p:tgtEl>
                                          <p:spTgt spid="22"/>
                                        </p:tgtEl>
                                        <p:attrNameLst>
                                          <p:attrName>ppt_x</p:attrName>
                                        </p:attrNameLst>
                                      </p:cBhvr>
                                      <p:tavLst>
                                        <p:tav tm="0">
                                          <p:val>
                                            <p:strVal val="0-#ppt_w/2"/>
                                          </p:val>
                                        </p:tav>
                                        <p:tav tm="100000">
                                          <p:val>
                                            <p:strVal val="#ppt_x"/>
                                          </p:val>
                                        </p:tav>
                                      </p:tavLst>
                                    </p:anim>
                                    <p:anim calcmode="lin" valueType="num">
                                      <p:cBhvr additive="base">
                                        <p:cTn id="15" dur="1000" fill="hold"/>
                                        <p:tgtEl>
                                          <p:spTgt spid="22"/>
                                        </p:tgtEl>
                                        <p:attrNameLst>
                                          <p:attrName>ppt_y</p:attrName>
                                        </p:attrNameLst>
                                      </p:cBhvr>
                                      <p:tavLst>
                                        <p:tav tm="0">
                                          <p:val>
                                            <p:strVal val="#ppt_y"/>
                                          </p:val>
                                        </p:tav>
                                        <p:tav tm="100000">
                                          <p:val>
                                            <p:strVal val="#ppt_y"/>
                                          </p:val>
                                        </p:tav>
                                      </p:tavLst>
                                    </p:anim>
                                  </p:childTnLst>
                                </p:cTn>
                              </p:par>
                              <p:par>
                                <p:cTn id="16" presetID="22" presetClass="entr" presetSubtype="1"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up)">
                                      <p:cBhvr>
                                        <p:cTn id="18" dur="10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up)">
                                      <p:cBhvr>
                                        <p:cTn id="23"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67B1627-F740-8CA0-250A-FB4AF1D604AB}"/>
              </a:ext>
            </a:extLst>
          </p:cNvPr>
          <p:cNvSpPr>
            <a:spLocks noGrp="1"/>
          </p:cNvSpPr>
          <p:nvPr>
            <p:ph type="body" sz="quarter" idx="10"/>
          </p:nvPr>
        </p:nvSpPr>
        <p:spPr/>
        <p:txBody>
          <a:bodyPr>
            <a:normAutofit lnSpcReduction="10000"/>
          </a:bodyPr>
          <a:lstStyle/>
          <a:p>
            <a:r>
              <a:rPr lang="en-US" dirty="0"/>
              <a:t>Group Email</a:t>
            </a:r>
          </a:p>
        </p:txBody>
      </p:sp>
      <p:pic>
        <p:nvPicPr>
          <p:cNvPr id="10" name="Picture 9">
            <a:extLst>
              <a:ext uri="{FF2B5EF4-FFF2-40B4-BE49-F238E27FC236}">
                <a16:creationId xmlns:a16="http://schemas.microsoft.com/office/drawing/2014/main" id="{FFCB8F96-83C7-F79E-9BF8-EF2720D08006}"/>
              </a:ext>
            </a:extLst>
          </p:cNvPr>
          <p:cNvPicPr>
            <a:picLocks noChangeAspect="1"/>
          </p:cNvPicPr>
          <p:nvPr/>
        </p:nvPicPr>
        <p:blipFill>
          <a:blip r:embed="rId3"/>
          <a:stretch>
            <a:fillRect/>
          </a:stretch>
        </p:blipFill>
        <p:spPr>
          <a:xfrm>
            <a:off x="1892668" y="1326760"/>
            <a:ext cx="13977404" cy="9254153"/>
          </a:xfrm>
          <a:prstGeom prst="rect">
            <a:avLst/>
          </a:prstGeom>
        </p:spPr>
      </p:pic>
    </p:spTree>
    <p:extLst>
      <p:ext uri="{BB962C8B-B14F-4D97-AF65-F5344CB8AC3E}">
        <p14:creationId xmlns:p14="http://schemas.microsoft.com/office/powerpoint/2010/main" val="347016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B5992-A0BB-C456-76E8-675C05117D1B}"/>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75818766-2CA2-7B7F-6A9F-A75DB6A9BF9A}"/>
              </a:ext>
            </a:extLst>
          </p:cNvPr>
          <p:cNvGrpSpPr/>
          <p:nvPr/>
        </p:nvGrpSpPr>
        <p:grpSpPr>
          <a:xfrm>
            <a:off x="5874431" y="164181"/>
            <a:ext cx="11108389" cy="10919044"/>
            <a:chOff x="5671241" y="-1368647"/>
            <a:chExt cx="11108389" cy="10919044"/>
          </a:xfrm>
        </p:grpSpPr>
        <p:grpSp>
          <p:nvGrpSpPr>
            <p:cNvPr id="5" name="Group 4">
              <a:extLst>
                <a:ext uri="{FF2B5EF4-FFF2-40B4-BE49-F238E27FC236}">
                  <a16:creationId xmlns:a16="http://schemas.microsoft.com/office/drawing/2014/main" id="{7BB6C4E0-F78A-337E-9906-A17331EDAA9D}"/>
                </a:ext>
              </a:extLst>
            </p:cNvPr>
            <p:cNvGrpSpPr/>
            <p:nvPr/>
          </p:nvGrpSpPr>
          <p:grpSpPr>
            <a:xfrm>
              <a:off x="5671241" y="-1368647"/>
              <a:ext cx="11108389" cy="10919044"/>
              <a:chOff x="6422148" y="179278"/>
              <a:chExt cx="9982450" cy="9395044"/>
            </a:xfrm>
          </p:grpSpPr>
          <p:grpSp>
            <p:nvGrpSpPr>
              <p:cNvPr id="11" name="Group 10">
                <a:extLst>
                  <a:ext uri="{FF2B5EF4-FFF2-40B4-BE49-F238E27FC236}">
                    <a16:creationId xmlns:a16="http://schemas.microsoft.com/office/drawing/2014/main" id="{87D0E2E7-000C-BD19-06F2-9488F70C00D4}"/>
                  </a:ext>
                </a:extLst>
              </p:cNvPr>
              <p:cNvGrpSpPr/>
              <p:nvPr/>
            </p:nvGrpSpPr>
            <p:grpSpPr>
              <a:xfrm>
                <a:off x="6422148" y="179278"/>
                <a:ext cx="9982450" cy="9395044"/>
                <a:chOff x="6422148" y="179278"/>
                <a:chExt cx="9982450" cy="9395044"/>
              </a:xfrm>
            </p:grpSpPr>
            <p:grpSp>
              <p:nvGrpSpPr>
                <p:cNvPr id="15" name="Group 14">
                  <a:extLst>
                    <a:ext uri="{FF2B5EF4-FFF2-40B4-BE49-F238E27FC236}">
                      <a16:creationId xmlns:a16="http://schemas.microsoft.com/office/drawing/2014/main" id="{B4A04947-9D38-5F48-D505-9F63B2722143}"/>
                    </a:ext>
                  </a:extLst>
                </p:cNvPr>
                <p:cNvGrpSpPr/>
                <p:nvPr/>
              </p:nvGrpSpPr>
              <p:grpSpPr>
                <a:xfrm>
                  <a:off x="6422148" y="179278"/>
                  <a:ext cx="9982450" cy="9395044"/>
                  <a:chOff x="6181800" y="-387016"/>
                  <a:chExt cx="10381910" cy="9746364"/>
                </a:xfrm>
              </p:grpSpPr>
              <p:grpSp>
                <p:nvGrpSpPr>
                  <p:cNvPr id="36" name="Group 35">
                    <a:extLst>
                      <a:ext uri="{FF2B5EF4-FFF2-40B4-BE49-F238E27FC236}">
                        <a16:creationId xmlns:a16="http://schemas.microsoft.com/office/drawing/2014/main" id="{56169573-37B0-D9D4-0DFE-5061A4F06BDD}"/>
                      </a:ext>
                    </a:extLst>
                  </p:cNvPr>
                  <p:cNvGrpSpPr/>
                  <p:nvPr/>
                </p:nvGrpSpPr>
                <p:grpSpPr>
                  <a:xfrm>
                    <a:off x="6181800" y="-387016"/>
                    <a:ext cx="10381910" cy="9746364"/>
                    <a:chOff x="6236593" y="-214471"/>
                    <a:chExt cx="10381910" cy="9746364"/>
                  </a:xfrm>
                </p:grpSpPr>
                <p:grpSp>
                  <p:nvGrpSpPr>
                    <p:cNvPr id="38" name="Group 37">
                      <a:extLst>
                        <a:ext uri="{FF2B5EF4-FFF2-40B4-BE49-F238E27FC236}">
                          <a16:creationId xmlns:a16="http://schemas.microsoft.com/office/drawing/2014/main" id="{5B4B0073-9549-3E7B-7A96-D2E104596F31}"/>
                        </a:ext>
                      </a:extLst>
                    </p:cNvPr>
                    <p:cNvGrpSpPr/>
                    <p:nvPr/>
                  </p:nvGrpSpPr>
                  <p:grpSpPr>
                    <a:xfrm>
                      <a:off x="6241538" y="221706"/>
                      <a:ext cx="10163060" cy="9310187"/>
                      <a:chOff x="6990735" y="202523"/>
                      <a:chExt cx="10163060" cy="9310187"/>
                    </a:xfrm>
                  </p:grpSpPr>
                  <p:grpSp>
                    <p:nvGrpSpPr>
                      <p:cNvPr id="42" name="Group 41">
                        <a:extLst>
                          <a:ext uri="{FF2B5EF4-FFF2-40B4-BE49-F238E27FC236}">
                            <a16:creationId xmlns:a16="http://schemas.microsoft.com/office/drawing/2014/main" id="{317E0E34-60F2-AFB9-C646-FC1784969356}"/>
                          </a:ext>
                        </a:extLst>
                      </p:cNvPr>
                      <p:cNvGrpSpPr/>
                      <p:nvPr/>
                    </p:nvGrpSpPr>
                    <p:grpSpPr>
                      <a:xfrm>
                        <a:off x="6990735" y="202523"/>
                        <a:ext cx="10163060" cy="9310187"/>
                        <a:chOff x="6990735" y="202523"/>
                        <a:chExt cx="10163060" cy="9310187"/>
                      </a:xfrm>
                    </p:grpSpPr>
                    <p:grpSp>
                      <p:nvGrpSpPr>
                        <p:cNvPr id="44" name="Group 43">
                          <a:extLst>
                            <a:ext uri="{FF2B5EF4-FFF2-40B4-BE49-F238E27FC236}">
                              <a16:creationId xmlns:a16="http://schemas.microsoft.com/office/drawing/2014/main" id="{C31A9BA7-16F5-697F-15FB-DE633402F309}"/>
                            </a:ext>
                          </a:extLst>
                        </p:cNvPr>
                        <p:cNvGrpSpPr/>
                        <p:nvPr/>
                      </p:nvGrpSpPr>
                      <p:grpSpPr>
                        <a:xfrm>
                          <a:off x="6990735" y="202523"/>
                          <a:ext cx="10163060" cy="9310187"/>
                          <a:chOff x="6990735" y="202523"/>
                          <a:chExt cx="10163060" cy="9310187"/>
                        </a:xfrm>
                      </p:grpSpPr>
                      <p:grpSp>
                        <p:nvGrpSpPr>
                          <p:cNvPr id="46" name="Group 45">
                            <a:extLst>
                              <a:ext uri="{FF2B5EF4-FFF2-40B4-BE49-F238E27FC236}">
                                <a16:creationId xmlns:a16="http://schemas.microsoft.com/office/drawing/2014/main" id="{7E2AA942-2DD2-BB7A-100D-8226BE7BA63E}"/>
                              </a:ext>
                            </a:extLst>
                          </p:cNvPr>
                          <p:cNvGrpSpPr/>
                          <p:nvPr/>
                        </p:nvGrpSpPr>
                        <p:grpSpPr>
                          <a:xfrm>
                            <a:off x="6990735" y="202523"/>
                            <a:ext cx="10128377" cy="9310187"/>
                            <a:chOff x="7342961" y="202523"/>
                            <a:chExt cx="9776151" cy="8941477"/>
                          </a:xfrm>
                        </p:grpSpPr>
                        <p:pic>
                          <p:nvPicPr>
                            <p:cNvPr id="48" name="Picture 47">
                              <a:extLst>
                                <a:ext uri="{FF2B5EF4-FFF2-40B4-BE49-F238E27FC236}">
                                  <a16:creationId xmlns:a16="http://schemas.microsoft.com/office/drawing/2014/main" id="{4C60D00D-C08A-877A-F271-FAE952E31E03}"/>
                                </a:ext>
                              </a:extLst>
                            </p:cNvPr>
                            <p:cNvPicPr>
                              <a:picLocks noChangeAspect="1"/>
                            </p:cNvPicPr>
                            <p:nvPr/>
                          </p:nvPicPr>
                          <p:blipFill>
                            <a:blip r:embed="rId3"/>
                            <a:stretch>
                              <a:fillRect/>
                            </a:stretch>
                          </p:blipFill>
                          <p:spPr>
                            <a:xfrm>
                              <a:off x="7342961" y="202523"/>
                              <a:ext cx="9676525" cy="8941477"/>
                            </a:xfrm>
                            <a:prstGeom prst="rect">
                              <a:avLst/>
                            </a:prstGeom>
                            <a:solidFill>
                              <a:schemeClr val="accent2"/>
                            </a:solidFill>
                          </p:spPr>
                        </p:pic>
                        <p:pic>
                          <p:nvPicPr>
                            <p:cNvPr id="49" name="Picture 48">
                              <a:extLst>
                                <a:ext uri="{FF2B5EF4-FFF2-40B4-BE49-F238E27FC236}">
                                  <a16:creationId xmlns:a16="http://schemas.microsoft.com/office/drawing/2014/main" id="{E4DE8610-B94A-D979-B9F5-F032BB1959E3}"/>
                                </a:ext>
                              </a:extLst>
                            </p:cNvPr>
                            <p:cNvPicPr>
                              <a:picLocks noChangeAspect="1"/>
                            </p:cNvPicPr>
                            <p:nvPr/>
                          </p:nvPicPr>
                          <p:blipFill>
                            <a:blip r:embed="rId4"/>
                            <a:stretch>
                              <a:fillRect/>
                            </a:stretch>
                          </p:blipFill>
                          <p:spPr>
                            <a:xfrm>
                              <a:off x="9655486" y="5762624"/>
                              <a:ext cx="5151101" cy="3016319"/>
                            </a:xfrm>
                            <a:prstGeom prst="rect">
                              <a:avLst/>
                            </a:prstGeom>
                          </p:spPr>
                        </p:pic>
                        <p:pic>
                          <p:nvPicPr>
                            <p:cNvPr id="50" name="Picture 49">
                              <a:extLst>
                                <a:ext uri="{FF2B5EF4-FFF2-40B4-BE49-F238E27FC236}">
                                  <a16:creationId xmlns:a16="http://schemas.microsoft.com/office/drawing/2014/main" id="{FD7F5188-8D96-33EC-2048-B6D00C13EEEA}"/>
                                </a:ext>
                              </a:extLst>
                            </p:cNvPr>
                            <p:cNvPicPr>
                              <a:picLocks noChangeAspect="1"/>
                            </p:cNvPicPr>
                            <p:nvPr/>
                          </p:nvPicPr>
                          <p:blipFill>
                            <a:blip r:embed="rId5"/>
                            <a:stretch>
                              <a:fillRect/>
                            </a:stretch>
                          </p:blipFill>
                          <p:spPr>
                            <a:xfrm>
                              <a:off x="14875283" y="2146668"/>
                              <a:ext cx="2243829" cy="6457954"/>
                            </a:xfrm>
                            <a:prstGeom prst="rect">
                              <a:avLst/>
                            </a:prstGeom>
                          </p:spPr>
                        </p:pic>
                        <p:sp>
                          <p:nvSpPr>
                            <p:cNvPr id="51" name="Rectangle 50">
                              <a:extLst>
                                <a:ext uri="{FF2B5EF4-FFF2-40B4-BE49-F238E27FC236}">
                                  <a16:creationId xmlns:a16="http://schemas.microsoft.com/office/drawing/2014/main" id="{87E32841-B9B2-45AA-1B9C-A433BAA2714D}"/>
                                </a:ext>
                              </a:extLst>
                            </p:cNvPr>
                            <p:cNvSpPr/>
                            <p:nvPr/>
                          </p:nvSpPr>
                          <p:spPr>
                            <a:xfrm>
                              <a:off x="9655486" y="1887794"/>
                              <a:ext cx="5120172" cy="73741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Text Box 3">
                            <a:extLst>
                              <a:ext uri="{FF2B5EF4-FFF2-40B4-BE49-F238E27FC236}">
                                <a16:creationId xmlns:a16="http://schemas.microsoft.com/office/drawing/2014/main" id="{58760454-D1DE-BC7B-910F-C8E7E2758300}"/>
                              </a:ext>
                            </a:extLst>
                          </p:cNvPr>
                          <p:cNvSpPr txBox="1"/>
                          <p:nvPr/>
                        </p:nvSpPr>
                        <p:spPr>
                          <a:xfrm>
                            <a:off x="15840790" y="4156731"/>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20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pic>
                      <p:nvPicPr>
                        <p:cNvPr id="45" name="Picture 44">
                          <a:extLst>
                            <a:ext uri="{FF2B5EF4-FFF2-40B4-BE49-F238E27FC236}">
                              <a16:creationId xmlns:a16="http://schemas.microsoft.com/office/drawing/2014/main" id="{43A62DD6-25FF-001C-6654-08ADDA118287}"/>
                            </a:ext>
                          </a:extLst>
                        </p:cNvPr>
                        <p:cNvPicPr>
                          <a:picLocks noChangeAspect="1"/>
                        </p:cNvPicPr>
                        <p:nvPr/>
                      </p:nvPicPr>
                      <p:blipFill>
                        <a:blip r:embed="rId6"/>
                        <a:stretch>
                          <a:fillRect/>
                        </a:stretch>
                      </p:blipFill>
                      <p:spPr>
                        <a:xfrm>
                          <a:off x="9278274" y="3291793"/>
                          <a:ext cx="5479598" cy="2061870"/>
                        </a:xfrm>
                        <a:prstGeom prst="rect">
                          <a:avLst/>
                        </a:prstGeom>
                      </p:spPr>
                    </p:pic>
                  </p:grpSp>
                  <p:sp>
                    <p:nvSpPr>
                      <p:cNvPr id="43" name="Rectangle 42">
                        <a:extLst>
                          <a:ext uri="{FF2B5EF4-FFF2-40B4-BE49-F238E27FC236}">
                            <a16:creationId xmlns:a16="http://schemas.microsoft.com/office/drawing/2014/main" id="{44A14108-160F-9EDF-A94D-1387533BCC91}"/>
                          </a:ext>
                        </a:extLst>
                      </p:cNvPr>
                      <p:cNvSpPr/>
                      <p:nvPr/>
                    </p:nvSpPr>
                    <p:spPr>
                      <a:xfrm>
                        <a:off x="9386578" y="7745358"/>
                        <a:ext cx="5304647" cy="172725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9" name="Picture 38">
                      <a:extLst>
                        <a:ext uri="{FF2B5EF4-FFF2-40B4-BE49-F238E27FC236}">
                          <a16:creationId xmlns:a16="http://schemas.microsoft.com/office/drawing/2014/main" id="{C90D66A3-A787-469A-E40C-5BF4EA478EC0}"/>
                        </a:ext>
                      </a:extLst>
                    </p:cNvPr>
                    <p:cNvPicPr>
                      <a:picLocks noChangeAspect="1"/>
                    </p:cNvPicPr>
                    <p:nvPr/>
                  </p:nvPicPr>
                  <p:blipFill>
                    <a:blip r:embed="rId7"/>
                    <a:stretch>
                      <a:fillRect/>
                    </a:stretch>
                  </p:blipFill>
                  <p:spPr>
                    <a:xfrm>
                      <a:off x="6236593" y="-214471"/>
                      <a:ext cx="10381910" cy="1765812"/>
                    </a:xfrm>
                    <a:prstGeom prst="rect">
                      <a:avLst/>
                    </a:prstGeom>
                  </p:spPr>
                </p:pic>
                <p:pic>
                  <p:nvPicPr>
                    <p:cNvPr id="40" name="Picture 39">
                      <a:extLst>
                        <a:ext uri="{FF2B5EF4-FFF2-40B4-BE49-F238E27FC236}">
                          <a16:creationId xmlns:a16="http://schemas.microsoft.com/office/drawing/2014/main" id="{F442BC8C-BF2E-58BF-19F5-1107101EA988}"/>
                        </a:ext>
                      </a:extLst>
                    </p:cNvPr>
                    <p:cNvPicPr>
                      <a:picLocks noChangeAspect="1"/>
                    </p:cNvPicPr>
                    <p:nvPr/>
                  </p:nvPicPr>
                  <p:blipFill>
                    <a:blip r:embed="rId8"/>
                    <a:stretch>
                      <a:fillRect/>
                    </a:stretch>
                  </p:blipFill>
                  <p:spPr>
                    <a:xfrm>
                      <a:off x="14049110" y="5905764"/>
                      <a:ext cx="2514600" cy="3064510"/>
                    </a:xfrm>
                    <a:prstGeom prst="rect">
                      <a:avLst/>
                    </a:prstGeom>
                  </p:spPr>
                </p:pic>
                <p:pic>
                  <p:nvPicPr>
                    <p:cNvPr id="41" name="Picture 40">
                      <a:extLst>
                        <a:ext uri="{FF2B5EF4-FFF2-40B4-BE49-F238E27FC236}">
                          <a16:creationId xmlns:a16="http://schemas.microsoft.com/office/drawing/2014/main" id="{C49D67D9-80EA-E6C8-005B-C69BCF33891A}"/>
                        </a:ext>
                      </a:extLst>
                    </p:cNvPr>
                    <p:cNvPicPr>
                      <a:picLocks noChangeAspect="1"/>
                    </p:cNvPicPr>
                    <p:nvPr/>
                  </p:nvPicPr>
                  <p:blipFill>
                    <a:blip r:embed="rId9"/>
                    <a:stretch>
                      <a:fillRect/>
                    </a:stretch>
                  </p:blipFill>
                  <p:spPr>
                    <a:xfrm>
                      <a:off x="8601563" y="3329994"/>
                      <a:ext cx="5390302" cy="1817390"/>
                    </a:xfrm>
                    <a:prstGeom prst="rect">
                      <a:avLst/>
                    </a:prstGeom>
                  </p:spPr>
                </p:pic>
              </p:grpSp>
              <p:sp>
                <p:nvSpPr>
                  <p:cNvPr id="37" name="Text Box 3">
                    <a:extLst>
                      <a:ext uri="{FF2B5EF4-FFF2-40B4-BE49-F238E27FC236}">
                        <a16:creationId xmlns:a16="http://schemas.microsoft.com/office/drawing/2014/main" id="{9D10B72B-5DDB-5338-8CEB-BE17067D63C6}"/>
                      </a:ext>
                    </a:extLst>
                  </p:cNvPr>
                  <p:cNvSpPr txBox="1"/>
                  <p:nvPr/>
                </p:nvSpPr>
                <p:spPr>
                  <a:xfrm>
                    <a:off x="15210293" y="7591996"/>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20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pic>
              <p:nvPicPr>
                <p:cNvPr id="29" name="Picture 28">
                  <a:extLst>
                    <a:ext uri="{FF2B5EF4-FFF2-40B4-BE49-F238E27FC236}">
                      <a16:creationId xmlns:a16="http://schemas.microsoft.com/office/drawing/2014/main" id="{DC965D15-334D-35C8-BFD0-4DC1E233C48E}"/>
                    </a:ext>
                  </a:extLst>
                </p:cNvPr>
                <p:cNvPicPr>
                  <a:picLocks noChangeAspect="1"/>
                </p:cNvPicPr>
                <p:nvPr/>
              </p:nvPicPr>
              <p:blipFill>
                <a:blip r:embed="rId10"/>
                <a:stretch>
                  <a:fillRect/>
                </a:stretch>
              </p:blipFill>
              <p:spPr>
                <a:xfrm>
                  <a:off x="14011213" y="9153868"/>
                  <a:ext cx="922100" cy="266723"/>
                </a:xfrm>
                <a:prstGeom prst="rect">
                  <a:avLst/>
                </a:prstGeom>
              </p:spPr>
            </p:pic>
          </p:grpSp>
          <p:pic>
            <p:nvPicPr>
              <p:cNvPr id="12" name="Picture 11">
                <a:extLst>
                  <a:ext uri="{FF2B5EF4-FFF2-40B4-BE49-F238E27FC236}">
                    <a16:creationId xmlns:a16="http://schemas.microsoft.com/office/drawing/2014/main" id="{8B012831-05F1-B870-8335-1BD9B90AB497}"/>
                  </a:ext>
                </a:extLst>
              </p:cNvPr>
              <p:cNvPicPr>
                <a:picLocks noChangeAspect="1"/>
              </p:cNvPicPr>
              <p:nvPr/>
            </p:nvPicPr>
            <p:blipFill>
              <a:blip r:embed="rId11"/>
              <a:stretch>
                <a:fillRect/>
              </a:stretch>
            </p:blipFill>
            <p:spPr>
              <a:xfrm>
                <a:off x="8501171" y="2031594"/>
                <a:ext cx="5242839" cy="762866"/>
              </a:xfrm>
              <a:prstGeom prst="rect">
                <a:avLst/>
              </a:prstGeom>
            </p:spPr>
          </p:pic>
        </p:grpSp>
        <p:sp>
          <p:nvSpPr>
            <p:cNvPr id="6" name="TextBox 5">
              <a:extLst>
                <a:ext uri="{FF2B5EF4-FFF2-40B4-BE49-F238E27FC236}">
                  <a16:creationId xmlns:a16="http://schemas.microsoft.com/office/drawing/2014/main" id="{8788B537-B759-702B-AAC7-B6A716BBA431}"/>
                </a:ext>
              </a:extLst>
            </p:cNvPr>
            <p:cNvSpPr txBox="1"/>
            <p:nvPr/>
          </p:nvSpPr>
          <p:spPr>
            <a:xfrm>
              <a:off x="16191844" y="8481396"/>
              <a:ext cx="513839" cy="293205"/>
            </a:xfrm>
            <a:prstGeom prst="rect">
              <a:avLst/>
            </a:prstGeom>
            <a:solidFill>
              <a:schemeClr val="bg1"/>
            </a:solidFill>
          </p:spPr>
          <p:txBody>
            <a:bodyPr wrap="square" rtlCol="0">
              <a:spAutoFit/>
            </a:bodyPr>
            <a:lstStyle/>
            <a:p>
              <a:r>
                <a:rPr lang="en-US" sz="1400" dirty="0"/>
                <a:t>5</a:t>
              </a:r>
            </a:p>
          </p:txBody>
        </p:sp>
        <p:sp>
          <p:nvSpPr>
            <p:cNvPr id="7" name="TextBox 6">
              <a:extLst>
                <a:ext uri="{FF2B5EF4-FFF2-40B4-BE49-F238E27FC236}">
                  <a16:creationId xmlns:a16="http://schemas.microsoft.com/office/drawing/2014/main" id="{E1D59886-8DBF-25EA-5653-8971B1253D2F}"/>
                </a:ext>
              </a:extLst>
            </p:cNvPr>
            <p:cNvSpPr txBox="1"/>
            <p:nvPr/>
          </p:nvSpPr>
          <p:spPr>
            <a:xfrm>
              <a:off x="15954865" y="4439478"/>
              <a:ext cx="513839" cy="293205"/>
            </a:xfrm>
            <a:prstGeom prst="rect">
              <a:avLst/>
            </a:prstGeom>
            <a:solidFill>
              <a:schemeClr val="bg1"/>
            </a:solidFill>
          </p:spPr>
          <p:txBody>
            <a:bodyPr wrap="square" rtlCol="0">
              <a:spAutoFit/>
            </a:bodyPr>
            <a:lstStyle/>
            <a:p>
              <a:r>
                <a:rPr lang="en-US" sz="1400" dirty="0"/>
                <a:t>20</a:t>
              </a:r>
            </a:p>
          </p:txBody>
        </p:sp>
        <p:sp>
          <p:nvSpPr>
            <p:cNvPr id="8" name="TextBox 7">
              <a:extLst>
                <a:ext uri="{FF2B5EF4-FFF2-40B4-BE49-F238E27FC236}">
                  <a16:creationId xmlns:a16="http://schemas.microsoft.com/office/drawing/2014/main" id="{98B4BFCA-5698-5F9D-0B3A-43E24FDB9B14}"/>
                </a:ext>
              </a:extLst>
            </p:cNvPr>
            <p:cNvSpPr txBox="1"/>
            <p:nvPr/>
          </p:nvSpPr>
          <p:spPr>
            <a:xfrm>
              <a:off x="15434110" y="2437469"/>
              <a:ext cx="1041511" cy="263884"/>
            </a:xfrm>
            <a:prstGeom prst="rect">
              <a:avLst/>
            </a:prstGeom>
            <a:solidFill>
              <a:schemeClr val="bg1"/>
            </a:solidFill>
          </p:spPr>
          <p:txBody>
            <a:bodyPr wrap="square" rtlCol="0">
              <a:spAutoFit/>
            </a:bodyPr>
            <a:lstStyle/>
            <a:p>
              <a:r>
                <a:rPr lang="en-US" sz="1200" dirty="0"/>
                <a:t>12/31/2027</a:t>
              </a:r>
            </a:p>
          </p:txBody>
        </p:sp>
        <p:sp>
          <p:nvSpPr>
            <p:cNvPr id="9" name="TextBox 8">
              <a:extLst>
                <a:ext uri="{FF2B5EF4-FFF2-40B4-BE49-F238E27FC236}">
                  <a16:creationId xmlns:a16="http://schemas.microsoft.com/office/drawing/2014/main" id="{1635D924-6D85-BB61-830D-F355ACCFB517}"/>
                </a:ext>
              </a:extLst>
            </p:cNvPr>
            <p:cNvSpPr txBox="1"/>
            <p:nvPr/>
          </p:nvSpPr>
          <p:spPr>
            <a:xfrm>
              <a:off x="15609544" y="6397244"/>
              <a:ext cx="1041511" cy="263884"/>
            </a:xfrm>
            <a:prstGeom prst="rect">
              <a:avLst/>
            </a:prstGeom>
            <a:solidFill>
              <a:schemeClr val="bg1"/>
            </a:solidFill>
          </p:spPr>
          <p:txBody>
            <a:bodyPr wrap="square" rtlCol="0">
              <a:spAutoFit/>
            </a:bodyPr>
            <a:lstStyle/>
            <a:p>
              <a:r>
                <a:rPr lang="en-US" sz="1200" dirty="0"/>
                <a:t>12/31/2027</a:t>
              </a:r>
            </a:p>
          </p:txBody>
        </p:sp>
        <p:sp>
          <p:nvSpPr>
            <p:cNvPr id="10" name="TextBox 9">
              <a:extLst>
                <a:ext uri="{FF2B5EF4-FFF2-40B4-BE49-F238E27FC236}">
                  <a16:creationId xmlns:a16="http://schemas.microsoft.com/office/drawing/2014/main" id="{8B057094-F8A0-EC8B-58DA-1C97BB7B47AC}"/>
                </a:ext>
              </a:extLst>
            </p:cNvPr>
            <p:cNvSpPr txBox="1"/>
            <p:nvPr/>
          </p:nvSpPr>
          <p:spPr>
            <a:xfrm>
              <a:off x="9361666" y="6405653"/>
              <a:ext cx="979506" cy="263884"/>
            </a:xfrm>
            <a:prstGeom prst="rect">
              <a:avLst/>
            </a:prstGeom>
            <a:solidFill>
              <a:schemeClr val="bg1"/>
            </a:solidFill>
          </p:spPr>
          <p:txBody>
            <a:bodyPr wrap="square" rtlCol="0">
              <a:spAutoFit/>
            </a:bodyPr>
            <a:lstStyle/>
            <a:p>
              <a:pPr algn="l"/>
              <a:r>
                <a:rPr lang="en-US" sz="1200" dirty="0"/>
                <a:t>5/31/2028</a:t>
              </a:r>
            </a:p>
          </p:txBody>
        </p:sp>
      </p:grpSp>
      <p:sp>
        <p:nvSpPr>
          <p:cNvPr id="3" name="Text Placeholder 2">
            <a:extLst>
              <a:ext uri="{FF2B5EF4-FFF2-40B4-BE49-F238E27FC236}">
                <a16:creationId xmlns:a16="http://schemas.microsoft.com/office/drawing/2014/main" id="{3B508DA1-F5B9-0E48-E4F0-05D68BF003A3}"/>
              </a:ext>
            </a:extLst>
          </p:cNvPr>
          <p:cNvSpPr>
            <a:spLocks noGrp="1"/>
          </p:cNvSpPr>
          <p:nvPr>
            <p:ph type="body" sz="quarter" idx="10"/>
          </p:nvPr>
        </p:nvSpPr>
        <p:spPr>
          <a:xfrm>
            <a:off x="481012" y="394252"/>
            <a:ext cx="4681537" cy="482048"/>
          </a:xfrm>
        </p:spPr>
        <p:txBody>
          <a:bodyPr>
            <a:normAutofit fontScale="77500" lnSpcReduction="20000"/>
          </a:bodyPr>
          <a:lstStyle/>
          <a:p>
            <a:r>
              <a:rPr lang="en-US"/>
              <a:t>MY ACCOUNT &amp; HELP RESOURCES</a:t>
            </a:r>
          </a:p>
        </p:txBody>
      </p:sp>
      <p:sp>
        <p:nvSpPr>
          <p:cNvPr id="14" name="Rectangle: Rounded Corners 13">
            <a:extLst>
              <a:ext uri="{FF2B5EF4-FFF2-40B4-BE49-F238E27FC236}">
                <a16:creationId xmlns:a16="http://schemas.microsoft.com/office/drawing/2014/main" id="{147A1AA5-3BC3-A2AA-A6AC-B0ED21D478CC}"/>
              </a:ext>
            </a:extLst>
          </p:cNvPr>
          <p:cNvSpPr/>
          <p:nvPr/>
        </p:nvSpPr>
        <p:spPr>
          <a:xfrm>
            <a:off x="11631825" y="1561962"/>
            <a:ext cx="1982868" cy="625338"/>
          </a:xfrm>
          <a:prstGeom prst="round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a:p>
        </p:txBody>
      </p:sp>
      <p:pic>
        <p:nvPicPr>
          <p:cNvPr id="13" name="Picture 12">
            <a:extLst>
              <a:ext uri="{FF2B5EF4-FFF2-40B4-BE49-F238E27FC236}">
                <a16:creationId xmlns:a16="http://schemas.microsoft.com/office/drawing/2014/main" id="{80B638FE-ED84-344D-21DF-9DCAE7979B90}"/>
              </a:ext>
            </a:extLst>
          </p:cNvPr>
          <p:cNvPicPr>
            <a:picLocks noChangeAspect="1"/>
          </p:cNvPicPr>
          <p:nvPr/>
        </p:nvPicPr>
        <p:blipFill>
          <a:blip r:embed="rId12"/>
          <a:stretch>
            <a:fillRect/>
          </a:stretch>
        </p:blipFill>
        <p:spPr>
          <a:xfrm>
            <a:off x="776553" y="1887360"/>
            <a:ext cx="3871912" cy="4572150"/>
          </a:xfrm>
          <a:prstGeom prst="rect">
            <a:avLst/>
          </a:prstGeom>
        </p:spPr>
      </p:pic>
      <p:sp>
        <p:nvSpPr>
          <p:cNvPr id="2" name="Rectangle 1">
            <a:extLst>
              <a:ext uri="{FF2B5EF4-FFF2-40B4-BE49-F238E27FC236}">
                <a16:creationId xmlns:a16="http://schemas.microsoft.com/office/drawing/2014/main" id="{46E5ADEF-C18B-40AD-BF8B-0628DD51872D}"/>
              </a:ext>
            </a:extLst>
          </p:cNvPr>
          <p:cNvSpPr/>
          <p:nvPr/>
        </p:nvSpPr>
        <p:spPr>
          <a:xfrm>
            <a:off x="935665" y="4082902"/>
            <a:ext cx="3381154" cy="1063256"/>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8968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1000"/>
                                        <p:tgtEl>
                                          <p:spTgt spid="13"/>
                                        </p:tgtEl>
                                      </p:cBhvr>
                                    </p:animEffect>
                                  </p:childTnLst>
                                </p:cTn>
                              </p:par>
                            </p:childTnLst>
                          </p:cTn>
                        </p:par>
                        <p:par>
                          <p:cTn id="8" fill="hold">
                            <p:stCondLst>
                              <p:cond delay="1000"/>
                            </p:stCondLst>
                            <p:childTnLst>
                              <p:par>
                                <p:cTn id="9" presetID="16" presetClass="entr" presetSubtype="21"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barn(inVertical)">
                                      <p:cBhvr>
                                        <p:cTn id="11" dur="500"/>
                                        <p:tgtEl>
                                          <p:spTgt spid="14"/>
                                        </p:tgtEl>
                                      </p:cBhvr>
                                    </p:animEffect>
                                  </p:childTnLst>
                                </p:cTn>
                              </p:par>
                            </p:childTnLst>
                          </p:cTn>
                        </p:par>
                        <p:par>
                          <p:cTn id="12" fill="hold">
                            <p:stCondLst>
                              <p:cond delay="1500"/>
                            </p:stCondLst>
                            <p:childTnLst>
                              <p:par>
                                <p:cTn id="13" presetID="22" presetClass="entr" presetSubtype="1"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up)">
                                      <p:cBhvr>
                                        <p:cTn id="15"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3F23E-9A93-4F8A-2B39-0BC2CCE0F3A6}"/>
              </a:ext>
            </a:extLst>
          </p:cNvPr>
          <p:cNvSpPr>
            <a:spLocks noGrp="1"/>
          </p:cNvSpPr>
          <p:nvPr>
            <p:ph type="title"/>
          </p:nvPr>
        </p:nvSpPr>
        <p:spPr>
          <a:xfrm>
            <a:off x="5283221" y="282462"/>
            <a:ext cx="6633365" cy="680786"/>
          </a:xfrm>
        </p:spPr>
        <p:txBody>
          <a:bodyPr>
            <a:normAutofit fontScale="90000"/>
          </a:bodyPr>
          <a:lstStyle/>
          <a:p>
            <a:r>
              <a:rPr lang="en-US" dirty="0">
                <a:solidFill>
                  <a:schemeClr val="bg1"/>
                </a:solidFill>
              </a:rPr>
              <a:t>Online Help</a:t>
            </a:r>
          </a:p>
        </p:txBody>
      </p:sp>
      <p:pic>
        <p:nvPicPr>
          <p:cNvPr id="6" name="Picture 5">
            <a:extLst>
              <a:ext uri="{FF2B5EF4-FFF2-40B4-BE49-F238E27FC236}">
                <a16:creationId xmlns:a16="http://schemas.microsoft.com/office/drawing/2014/main" id="{EA3D8266-53D4-DCC4-1B26-9AD384E9C880}"/>
              </a:ext>
            </a:extLst>
          </p:cNvPr>
          <p:cNvPicPr>
            <a:picLocks noChangeAspect="1"/>
          </p:cNvPicPr>
          <p:nvPr/>
        </p:nvPicPr>
        <p:blipFill>
          <a:blip r:embed="rId4"/>
          <a:stretch>
            <a:fillRect/>
          </a:stretch>
        </p:blipFill>
        <p:spPr>
          <a:xfrm>
            <a:off x="762174" y="317627"/>
            <a:ext cx="15815913" cy="7546085"/>
          </a:xfrm>
          <a:prstGeom prst="rect">
            <a:avLst/>
          </a:prstGeom>
        </p:spPr>
      </p:pic>
      <p:sp>
        <p:nvSpPr>
          <p:cNvPr id="4" name="Rectangle: Rounded Corners 3">
            <a:extLst>
              <a:ext uri="{FF2B5EF4-FFF2-40B4-BE49-F238E27FC236}">
                <a16:creationId xmlns:a16="http://schemas.microsoft.com/office/drawing/2014/main" id="{418E139C-EC38-11F0-7E14-D2072E6BB4AA}"/>
              </a:ext>
            </a:extLst>
          </p:cNvPr>
          <p:cNvSpPr/>
          <p:nvPr/>
        </p:nvSpPr>
        <p:spPr>
          <a:xfrm>
            <a:off x="4525208" y="5110560"/>
            <a:ext cx="7273055" cy="937314"/>
          </a:xfrm>
          <a:prstGeom prst="roundRect">
            <a:avLst/>
          </a:prstGeom>
          <a:noFill/>
          <a:ln w="381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dirty="0"/>
          </a:p>
        </p:txBody>
      </p:sp>
      <p:sp>
        <p:nvSpPr>
          <p:cNvPr id="3" name="Rectangle: Rounded Corners 2">
            <a:extLst>
              <a:ext uri="{FF2B5EF4-FFF2-40B4-BE49-F238E27FC236}">
                <a16:creationId xmlns:a16="http://schemas.microsoft.com/office/drawing/2014/main" id="{4C499DA9-211F-79B9-4016-6CD9B4C7C1BC}"/>
              </a:ext>
            </a:extLst>
          </p:cNvPr>
          <p:cNvSpPr/>
          <p:nvPr/>
        </p:nvSpPr>
        <p:spPr>
          <a:xfrm>
            <a:off x="6064746" y="1260000"/>
            <a:ext cx="2323115" cy="463292"/>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202416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up)">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A1803-D557-A8F6-1D41-8096146F6300}"/>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34CD8B3-45D5-927E-5697-13170AD26866}"/>
              </a:ext>
            </a:extLst>
          </p:cNvPr>
          <p:cNvSpPr>
            <a:spLocks noGrp="1"/>
          </p:cNvSpPr>
          <p:nvPr>
            <p:ph type="body" sz="quarter" idx="10"/>
          </p:nvPr>
        </p:nvSpPr>
        <p:spPr/>
        <p:txBody>
          <a:bodyPr>
            <a:normAutofit lnSpcReduction="10000"/>
          </a:bodyPr>
          <a:lstStyle/>
          <a:p>
            <a:r>
              <a:rPr lang="en-US" dirty="0"/>
              <a:t>MYLEGION SUPPORT</a:t>
            </a:r>
          </a:p>
        </p:txBody>
      </p:sp>
      <p:sp>
        <p:nvSpPr>
          <p:cNvPr id="13" name="TextBox 12">
            <a:extLst>
              <a:ext uri="{FF2B5EF4-FFF2-40B4-BE49-F238E27FC236}">
                <a16:creationId xmlns:a16="http://schemas.microsoft.com/office/drawing/2014/main" id="{B419A732-C4CF-CE5A-C68B-A03FCE442BA7}"/>
              </a:ext>
            </a:extLst>
          </p:cNvPr>
          <p:cNvSpPr txBox="1"/>
          <p:nvPr/>
        </p:nvSpPr>
        <p:spPr>
          <a:xfrm>
            <a:off x="166840" y="1598207"/>
            <a:ext cx="5700560" cy="4524315"/>
          </a:xfrm>
          <a:prstGeom prst="rect">
            <a:avLst/>
          </a:prstGeom>
          <a:noFill/>
        </p:spPr>
        <p:txBody>
          <a:bodyPr wrap="square" rtlCol="0">
            <a:spAutoFit/>
          </a:bodyPr>
          <a:lstStyle/>
          <a:p>
            <a:r>
              <a:rPr lang="en-US" sz="4800" dirty="0"/>
              <a:t>Contact your MyLegion support team to assist with any questions or tools on your MyLegion account.</a:t>
            </a:r>
          </a:p>
        </p:txBody>
      </p:sp>
      <p:sp>
        <p:nvSpPr>
          <p:cNvPr id="2" name="TextBox 1">
            <a:extLst>
              <a:ext uri="{FF2B5EF4-FFF2-40B4-BE49-F238E27FC236}">
                <a16:creationId xmlns:a16="http://schemas.microsoft.com/office/drawing/2014/main" id="{6BBAE919-A39A-6B56-83D1-841BFD7CD12E}"/>
              </a:ext>
            </a:extLst>
          </p:cNvPr>
          <p:cNvSpPr txBox="1"/>
          <p:nvPr/>
        </p:nvSpPr>
        <p:spPr>
          <a:xfrm>
            <a:off x="5867400" y="394252"/>
            <a:ext cx="11306023" cy="8238474"/>
          </a:xfrm>
          <a:prstGeom prst="rect">
            <a:avLst/>
          </a:prstGeom>
          <a:noFill/>
        </p:spPr>
        <p:txBody>
          <a:bodyPr wrap="square" rtlCol="0">
            <a:spAutoFit/>
          </a:bodyPr>
          <a:lstStyle/>
          <a:p>
            <a:pPr algn="ctr"/>
            <a:r>
              <a:rPr lang="en-US" sz="6000" dirty="0">
                <a:solidFill>
                  <a:schemeClr val="accent1"/>
                </a:solidFill>
              </a:rPr>
              <a:t>MyLegion@legion.org</a:t>
            </a:r>
          </a:p>
          <a:p>
            <a:pPr algn="ctr"/>
            <a:r>
              <a:rPr lang="en-US" sz="6000" dirty="0">
                <a:solidFill>
                  <a:schemeClr val="accent1"/>
                </a:solidFill>
              </a:rPr>
              <a:t>833.253.9995</a:t>
            </a:r>
          </a:p>
          <a:p>
            <a:pPr algn="ctr"/>
            <a:endParaRPr lang="en-US" sz="6000" dirty="0">
              <a:solidFill>
                <a:schemeClr val="accent1"/>
              </a:solidFill>
            </a:endParaRPr>
          </a:p>
          <a:p>
            <a:pPr algn="ctr"/>
            <a:r>
              <a:rPr lang="en-US" sz="6000" dirty="0">
                <a:solidFill>
                  <a:schemeClr val="accent1"/>
                </a:solidFill>
              </a:rPr>
              <a:t>Monday – Friday</a:t>
            </a:r>
          </a:p>
          <a:p>
            <a:pPr algn="ctr"/>
            <a:r>
              <a:rPr lang="en-US" sz="6000" dirty="0">
                <a:solidFill>
                  <a:schemeClr val="accent1"/>
                </a:solidFill>
              </a:rPr>
              <a:t>8:00am – 4:30pm</a:t>
            </a:r>
          </a:p>
          <a:p>
            <a:pPr algn="ctr"/>
            <a:r>
              <a:rPr lang="en-US" sz="6000" dirty="0">
                <a:solidFill>
                  <a:schemeClr val="accent1"/>
                </a:solidFill>
              </a:rPr>
              <a:t>(Eastern)</a:t>
            </a:r>
          </a:p>
          <a:p>
            <a:pPr algn="ctr"/>
            <a:endParaRPr lang="en-US" sz="1707" dirty="0">
              <a:solidFill>
                <a:schemeClr val="accent1"/>
              </a:solidFill>
            </a:endParaRPr>
          </a:p>
          <a:p>
            <a:pPr algn="ctr"/>
            <a:endParaRPr lang="en-US" sz="1707" dirty="0">
              <a:solidFill>
                <a:schemeClr val="accent1"/>
              </a:solidFill>
            </a:endParaRPr>
          </a:p>
          <a:p>
            <a:pPr algn="ctr"/>
            <a:endParaRPr lang="en-US" sz="1707" dirty="0">
              <a:solidFill>
                <a:schemeClr val="accent3">
                  <a:lumMod val="75000"/>
                </a:schemeClr>
              </a:solidFill>
            </a:endParaRPr>
          </a:p>
          <a:p>
            <a:pPr algn="ctr"/>
            <a:endParaRPr lang="en-US" sz="1707" dirty="0">
              <a:solidFill>
                <a:schemeClr val="accent3">
                  <a:lumMod val="75000"/>
                </a:schemeClr>
              </a:solidFill>
            </a:endParaRPr>
          </a:p>
          <a:p>
            <a:pPr algn="ctr"/>
            <a:r>
              <a:rPr lang="en-US" sz="2800" dirty="0">
                <a:solidFill>
                  <a:schemeClr val="accent3">
                    <a:lumMod val="75000"/>
                  </a:schemeClr>
                </a:solidFill>
              </a:rPr>
              <a:t>The American Legion National HQs</a:t>
            </a:r>
          </a:p>
          <a:p>
            <a:pPr algn="ctr"/>
            <a:r>
              <a:rPr lang="en-US" sz="2800" dirty="0">
                <a:solidFill>
                  <a:schemeClr val="accent3">
                    <a:lumMod val="75000"/>
                  </a:schemeClr>
                </a:solidFill>
              </a:rPr>
              <a:t>5745 Lee Road</a:t>
            </a:r>
          </a:p>
          <a:p>
            <a:pPr algn="ctr"/>
            <a:r>
              <a:rPr lang="en-US" sz="2800" dirty="0">
                <a:solidFill>
                  <a:schemeClr val="accent3">
                    <a:lumMod val="75000"/>
                  </a:schemeClr>
                </a:solidFill>
              </a:rPr>
              <a:t>Indianapolis, IN  46216</a:t>
            </a:r>
          </a:p>
        </p:txBody>
      </p:sp>
    </p:spTree>
    <p:extLst>
      <p:ext uri="{BB962C8B-B14F-4D97-AF65-F5344CB8AC3E}">
        <p14:creationId xmlns:p14="http://schemas.microsoft.com/office/powerpoint/2010/main" val="515772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B5992-A0BB-C456-76E8-675C05117D1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B508DA1-F5B9-0E48-E4F0-05D68BF003A3}"/>
              </a:ext>
            </a:extLst>
          </p:cNvPr>
          <p:cNvSpPr>
            <a:spLocks noGrp="1"/>
          </p:cNvSpPr>
          <p:nvPr>
            <p:ph type="body" sz="quarter" idx="10"/>
          </p:nvPr>
        </p:nvSpPr>
        <p:spPr/>
        <p:txBody>
          <a:bodyPr>
            <a:normAutofit lnSpcReduction="10000"/>
          </a:bodyPr>
          <a:lstStyle/>
          <a:p>
            <a:r>
              <a:rPr lang="en-US" dirty="0"/>
              <a:t>MY GROUPS</a:t>
            </a:r>
          </a:p>
        </p:txBody>
      </p:sp>
      <p:sp>
        <p:nvSpPr>
          <p:cNvPr id="4" name="Content Placeholder 2">
            <a:extLst>
              <a:ext uri="{FF2B5EF4-FFF2-40B4-BE49-F238E27FC236}">
                <a16:creationId xmlns:a16="http://schemas.microsoft.com/office/drawing/2014/main" id="{3FEC81C2-703D-ADD8-F957-03F9948D6174}"/>
              </a:ext>
            </a:extLst>
          </p:cNvPr>
          <p:cNvSpPr txBox="1">
            <a:spLocks/>
          </p:cNvSpPr>
          <p:nvPr/>
        </p:nvSpPr>
        <p:spPr>
          <a:xfrm>
            <a:off x="222341" y="1572421"/>
            <a:ext cx="5320727" cy="5753507"/>
          </a:xfrm>
          <a:prstGeom prst="rect">
            <a:avLst/>
          </a:prstGeom>
        </p:spPr>
        <p:txBody>
          <a:bodyPr/>
          <a:lstStyle>
            <a:lvl1pPr marL="0" indent="0" algn="l" defTabSz="1300460" rtl="0" eaLnBrk="1" latinLnBrk="0" hangingPunct="1">
              <a:lnSpc>
                <a:spcPct val="90000"/>
              </a:lnSpc>
              <a:spcBef>
                <a:spcPts val="1422"/>
              </a:spcBef>
              <a:buFont typeface="Arial" panose="020B0604020202020204" pitchFamily="34" charset="0"/>
              <a:buNone/>
              <a:defRPr sz="3200" b="0" i="0" kern="1200">
                <a:solidFill>
                  <a:schemeClr val="tx1"/>
                </a:solidFill>
                <a:latin typeface="Avenir Next" panose="020B0503020202020204" pitchFamily="34" charset="0"/>
                <a:ea typeface="+mn-ea"/>
                <a:cs typeface="+mn-cs"/>
              </a:defRPr>
            </a:lvl1pPr>
            <a:lvl2pPr marL="650230" indent="0" algn="l" defTabSz="1300460" rtl="0" eaLnBrk="1" latinLnBrk="0" hangingPunct="1">
              <a:lnSpc>
                <a:spcPct val="90000"/>
              </a:lnSpc>
              <a:spcBef>
                <a:spcPts val="711"/>
              </a:spcBef>
              <a:buFont typeface="Arial" panose="020B0604020202020204" pitchFamily="34" charset="0"/>
              <a:buNone/>
              <a:defRPr sz="2800" kern="1200">
                <a:solidFill>
                  <a:schemeClr val="tx1"/>
                </a:solidFill>
                <a:latin typeface="Avenir Next" panose="020B0503020202020204" pitchFamily="34" charset="0"/>
                <a:ea typeface="+mn-ea"/>
                <a:cs typeface="+mn-cs"/>
              </a:defRPr>
            </a:lvl2pPr>
            <a:lvl3pPr marL="1300460" indent="0" algn="l" defTabSz="1300460" rtl="0" eaLnBrk="1" latinLnBrk="0" hangingPunct="1">
              <a:lnSpc>
                <a:spcPct val="90000"/>
              </a:lnSpc>
              <a:spcBef>
                <a:spcPts val="711"/>
              </a:spcBef>
              <a:buFont typeface="Arial" panose="020B0604020202020204" pitchFamily="34" charset="0"/>
              <a:buNone/>
              <a:defRPr sz="2400" kern="1200">
                <a:solidFill>
                  <a:schemeClr val="tx1"/>
                </a:solidFill>
                <a:latin typeface="Avenir Next" panose="020B0503020202020204" pitchFamily="34" charset="0"/>
                <a:ea typeface="+mn-ea"/>
                <a:cs typeface="+mn-cs"/>
              </a:defRPr>
            </a:lvl3pPr>
            <a:lvl4pPr marL="1950689" indent="0" algn="l" defTabSz="1300460" rtl="0" eaLnBrk="1" latinLnBrk="0" hangingPunct="1">
              <a:lnSpc>
                <a:spcPct val="90000"/>
              </a:lnSpc>
              <a:spcBef>
                <a:spcPts val="711"/>
              </a:spcBef>
              <a:buFont typeface="Arial" panose="020B0604020202020204" pitchFamily="34" charset="0"/>
              <a:buNone/>
              <a:defRPr sz="2000" kern="1200">
                <a:solidFill>
                  <a:schemeClr val="tx1"/>
                </a:solidFill>
                <a:latin typeface="Avenir Next" panose="020B0503020202020204" pitchFamily="34" charset="0"/>
                <a:ea typeface="+mn-ea"/>
                <a:cs typeface="+mn-cs"/>
              </a:defRPr>
            </a:lvl4pPr>
            <a:lvl5pPr marL="2600919" indent="0" algn="l" defTabSz="1300460" rtl="0" eaLnBrk="1" latinLnBrk="0" hangingPunct="1">
              <a:lnSpc>
                <a:spcPct val="90000"/>
              </a:lnSpc>
              <a:spcBef>
                <a:spcPts val="711"/>
              </a:spcBef>
              <a:buFont typeface="Arial" panose="020B0604020202020204" pitchFamily="34" charset="0"/>
              <a:buNone/>
              <a:defRPr sz="2000" kern="1200">
                <a:solidFill>
                  <a:schemeClr val="tx1"/>
                </a:solidFill>
                <a:latin typeface="Avenir Next" panose="020B0503020202020204" pitchFamily="34" charset="0"/>
                <a:ea typeface="+mn-ea"/>
                <a:cs typeface="+mn-cs"/>
              </a:defRPr>
            </a:lvl5pPr>
            <a:lvl6pPr marL="357626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49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72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95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a:lstStyle>
          <a:p>
            <a:pPr marL="457200" indent="-457200">
              <a:buFont typeface="Wingdings" panose="05000000000000000000" pitchFamily="2" charset="2"/>
              <a:buChar char="Ø"/>
            </a:pPr>
            <a:r>
              <a:rPr lang="en-US" dirty="0"/>
              <a:t>Adjutants and Commanders</a:t>
            </a:r>
          </a:p>
          <a:p>
            <a:pPr marL="457200" indent="-457200">
              <a:buFont typeface="Wingdings" panose="05000000000000000000" pitchFamily="2" charset="2"/>
              <a:buChar char="Ø"/>
            </a:pPr>
            <a:r>
              <a:rPr lang="en-US" dirty="0"/>
              <a:t>Post, Squadron, District, County, Dept, Detach</a:t>
            </a:r>
          </a:p>
          <a:p>
            <a:pPr marL="457200" indent="-457200">
              <a:buFont typeface="Wingdings" panose="05000000000000000000" pitchFamily="2" charset="2"/>
              <a:buChar char="Ø"/>
            </a:pPr>
            <a:r>
              <a:rPr lang="en-US" dirty="0"/>
              <a:t>Legion has LGN and SAL</a:t>
            </a:r>
          </a:p>
          <a:p>
            <a:pPr marL="457200" indent="-457200">
              <a:buFont typeface="Wingdings" panose="05000000000000000000" pitchFamily="2" charset="2"/>
              <a:buChar char="Ø"/>
            </a:pPr>
            <a:r>
              <a:rPr lang="en-US" dirty="0"/>
              <a:t>Officer Groups: view only</a:t>
            </a:r>
          </a:p>
        </p:txBody>
      </p:sp>
      <p:pic>
        <p:nvPicPr>
          <p:cNvPr id="12" name="Picture 11">
            <a:extLst>
              <a:ext uri="{FF2B5EF4-FFF2-40B4-BE49-F238E27FC236}">
                <a16:creationId xmlns:a16="http://schemas.microsoft.com/office/drawing/2014/main" id="{AF7FC1C6-CCBD-4D88-D0CF-30C289EA1C57}"/>
              </a:ext>
            </a:extLst>
          </p:cNvPr>
          <p:cNvPicPr>
            <a:picLocks noChangeAspect="1"/>
          </p:cNvPicPr>
          <p:nvPr/>
        </p:nvPicPr>
        <p:blipFill>
          <a:blip r:embed="rId3"/>
          <a:stretch>
            <a:fillRect/>
          </a:stretch>
        </p:blipFill>
        <p:spPr>
          <a:xfrm>
            <a:off x="8542991" y="1144795"/>
            <a:ext cx="5550211" cy="3304379"/>
          </a:xfrm>
          <a:prstGeom prst="roundRect">
            <a:avLst>
              <a:gd name="adj" fmla="val 11111"/>
            </a:avLst>
          </a:prstGeom>
          <a:ln w="190500" cap="rnd">
            <a:solidFill>
              <a:schemeClr val="tx2">
                <a:lumMod val="60000"/>
                <a:lumOff val="40000"/>
              </a:schemeClr>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6" name="TextBox 5">
            <a:extLst>
              <a:ext uri="{FF2B5EF4-FFF2-40B4-BE49-F238E27FC236}">
                <a16:creationId xmlns:a16="http://schemas.microsoft.com/office/drawing/2014/main" id="{2F5A18A0-260C-A103-79C4-C6C8FDC5C0CA}"/>
              </a:ext>
            </a:extLst>
          </p:cNvPr>
          <p:cNvSpPr txBox="1"/>
          <p:nvPr/>
        </p:nvSpPr>
        <p:spPr>
          <a:xfrm>
            <a:off x="481013" y="4991171"/>
            <a:ext cx="5574919" cy="2062103"/>
          </a:xfrm>
          <a:prstGeom prst="rect">
            <a:avLst/>
          </a:prstGeom>
          <a:solidFill>
            <a:schemeClr val="tx2">
              <a:lumMod val="60000"/>
              <a:lumOff val="40000"/>
            </a:schemeClr>
          </a:solidFill>
          <a:ln w="38100">
            <a:solidFill>
              <a:schemeClr val="tx1"/>
            </a:solidFill>
          </a:ln>
          <a:effectLst/>
          <a:scene3d>
            <a:camera prst="perspectiveRight"/>
            <a:lightRig rig="threePt" dir="t"/>
          </a:scene3d>
          <a:sp3d>
            <a:bevelT prst="relaxedInset"/>
          </a:sp3d>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defRPr sz="3200" b="1">
                <a:solidFill>
                  <a:schemeClr val="bg1"/>
                </a:solidFill>
              </a:defRPr>
            </a:lvl1pPr>
          </a:lstStyle>
          <a:p>
            <a:r>
              <a:rPr lang="en-US" dirty="0"/>
              <a:t>Select group to transition to the admin side of myLegion.</a:t>
            </a:r>
          </a:p>
          <a:p>
            <a:endParaRPr lang="en-US" dirty="0"/>
          </a:p>
        </p:txBody>
      </p:sp>
      <p:grpSp>
        <p:nvGrpSpPr>
          <p:cNvPr id="9" name="Group 8">
            <a:extLst>
              <a:ext uri="{FF2B5EF4-FFF2-40B4-BE49-F238E27FC236}">
                <a16:creationId xmlns:a16="http://schemas.microsoft.com/office/drawing/2014/main" id="{9042E27D-F96E-0411-2584-7D763D92FB3F}"/>
              </a:ext>
            </a:extLst>
          </p:cNvPr>
          <p:cNvGrpSpPr/>
          <p:nvPr/>
        </p:nvGrpSpPr>
        <p:grpSpPr>
          <a:xfrm>
            <a:off x="6009533" y="-1461412"/>
            <a:ext cx="11108389" cy="10919044"/>
            <a:chOff x="5671241" y="-1368647"/>
            <a:chExt cx="11108389" cy="10919044"/>
          </a:xfrm>
        </p:grpSpPr>
        <p:grpSp>
          <p:nvGrpSpPr>
            <p:cNvPr id="28" name="Group 27">
              <a:extLst>
                <a:ext uri="{FF2B5EF4-FFF2-40B4-BE49-F238E27FC236}">
                  <a16:creationId xmlns:a16="http://schemas.microsoft.com/office/drawing/2014/main" id="{AB7E640F-9D12-4EB4-04A8-683EBD125755}"/>
                </a:ext>
              </a:extLst>
            </p:cNvPr>
            <p:cNvGrpSpPr/>
            <p:nvPr/>
          </p:nvGrpSpPr>
          <p:grpSpPr>
            <a:xfrm>
              <a:off x="5671241" y="-1368647"/>
              <a:ext cx="11108389" cy="10919044"/>
              <a:chOff x="6422148" y="179278"/>
              <a:chExt cx="9982450" cy="9395044"/>
            </a:xfrm>
          </p:grpSpPr>
          <p:grpSp>
            <p:nvGrpSpPr>
              <p:cNvPr id="34" name="Group 33">
                <a:extLst>
                  <a:ext uri="{FF2B5EF4-FFF2-40B4-BE49-F238E27FC236}">
                    <a16:creationId xmlns:a16="http://schemas.microsoft.com/office/drawing/2014/main" id="{3F62E514-5253-C396-0EBF-381D30D33E8C}"/>
                  </a:ext>
                </a:extLst>
              </p:cNvPr>
              <p:cNvGrpSpPr/>
              <p:nvPr/>
            </p:nvGrpSpPr>
            <p:grpSpPr>
              <a:xfrm>
                <a:off x="6422148" y="179278"/>
                <a:ext cx="9982450" cy="9395044"/>
                <a:chOff x="6422148" y="179278"/>
                <a:chExt cx="9982450" cy="9395044"/>
              </a:xfrm>
            </p:grpSpPr>
            <p:grpSp>
              <p:nvGrpSpPr>
                <p:cNvPr id="36" name="Group 35">
                  <a:extLst>
                    <a:ext uri="{FF2B5EF4-FFF2-40B4-BE49-F238E27FC236}">
                      <a16:creationId xmlns:a16="http://schemas.microsoft.com/office/drawing/2014/main" id="{66A3F63C-09F4-0BF7-EFAA-1D9EA8761EF5}"/>
                    </a:ext>
                  </a:extLst>
                </p:cNvPr>
                <p:cNvGrpSpPr/>
                <p:nvPr/>
              </p:nvGrpSpPr>
              <p:grpSpPr>
                <a:xfrm>
                  <a:off x="6422148" y="179278"/>
                  <a:ext cx="9982450" cy="9395044"/>
                  <a:chOff x="6181800" y="-387016"/>
                  <a:chExt cx="10381910" cy="9746364"/>
                </a:xfrm>
              </p:grpSpPr>
              <p:grpSp>
                <p:nvGrpSpPr>
                  <p:cNvPr id="38" name="Group 37">
                    <a:extLst>
                      <a:ext uri="{FF2B5EF4-FFF2-40B4-BE49-F238E27FC236}">
                        <a16:creationId xmlns:a16="http://schemas.microsoft.com/office/drawing/2014/main" id="{E0E6EDE8-EF61-55DE-1DB9-D7DE4232DB34}"/>
                      </a:ext>
                    </a:extLst>
                  </p:cNvPr>
                  <p:cNvGrpSpPr/>
                  <p:nvPr/>
                </p:nvGrpSpPr>
                <p:grpSpPr>
                  <a:xfrm>
                    <a:off x="6181800" y="-387016"/>
                    <a:ext cx="10381910" cy="9746364"/>
                    <a:chOff x="6236593" y="-214471"/>
                    <a:chExt cx="10381910" cy="9746364"/>
                  </a:xfrm>
                </p:grpSpPr>
                <p:grpSp>
                  <p:nvGrpSpPr>
                    <p:cNvPr id="40" name="Group 39">
                      <a:extLst>
                        <a:ext uri="{FF2B5EF4-FFF2-40B4-BE49-F238E27FC236}">
                          <a16:creationId xmlns:a16="http://schemas.microsoft.com/office/drawing/2014/main" id="{30943625-06B9-E89E-6CB7-E3393676FDA1}"/>
                        </a:ext>
                      </a:extLst>
                    </p:cNvPr>
                    <p:cNvGrpSpPr/>
                    <p:nvPr/>
                  </p:nvGrpSpPr>
                  <p:grpSpPr>
                    <a:xfrm>
                      <a:off x="6241538" y="221706"/>
                      <a:ext cx="10163060" cy="9310187"/>
                      <a:chOff x="6990735" y="202523"/>
                      <a:chExt cx="10163060" cy="9310187"/>
                    </a:xfrm>
                  </p:grpSpPr>
                  <p:grpSp>
                    <p:nvGrpSpPr>
                      <p:cNvPr id="44" name="Group 43">
                        <a:extLst>
                          <a:ext uri="{FF2B5EF4-FFF2-40B4-BE49-F238E27FC236}">
                            <a16:creationId xmlns:a16="http://schemas.microsoft.com/office/drawing/2014/main" id="{F4B20AC1-3181-8759-C2CB-8682A63090A9}"/>
                          </a:ext>
                        </a:extLst>
                      </p:cNvPr>
                      <p:cNvGrpSpPr/>
                      <p:nvPr/>
                    </p:nvGrpSpPr>
                    <p:grpSpPr>
                      <a:xfrm>
                        <a:off x="6990735" y="202523"/>
                        <a:ext cx="10163060" cy="9310187"/>
                        <a:chOff x="6990735" y="202523"/>
                        <a:chExt cx="10163060" cy="9310187"/>
                      </a:xfrm>
                    </p:grpSpPr>
                    <p:grpSp>
                      <p:nvGrpSpPr>
                        <p:cNvPr id="46" name="Group 45">
                          <a:extLst>
                            <a:ext uri="{FF2B5EF4-FFF2-40B4-BE49-F238E27FC236}">
                              <a16:creationId xmlns:a16="http://schemas.microsoft.com/office/drawing/2014/main" id="{B409D596-2BE8-6C0E-2635-13A6F5E39F41}"/>
                            </a:ext>
                          </a:extLst>
                        </p:cNvPr>
                        <p:cNvGrpSpPr/>
                        <p:nvPr/>
                      </p:nvGrpSpPr>
                      <p:grpSpPr>
                        <a:xfrm>
                          <a:off x="6990735" y="202523"/>
                          <a:ext cx="10163060" cy="9310187"/>
                          <a:chOff x="6990735" y="202523"/>
                          <a:chExt cx="10163060" cy="9310187"/>
                        </a:xfrm>
                      </p:grpSpPr>
                      <p:grpSp>
                        <p:nvGrpSpPr>
                          <p:cNvPr id="48" name="Group 47">
                            <a:extLst>
                              <a:ext uri="{FF2B5EF4-FFF2-40B4-BE49-F238E27FC236}">
                                <a16:creationId xmlns:a16="http://schemas.microsoft.com/office/drawing/2014/main" id="{D31C2A62-9A03-3DD9-C084-60E4B226F2B3}"/>
                              </a:ext>
                            </a:extLst>
                          </p:cNvPr>
                          <p:cNvGrpSpPr/>
                          <p:nvPr/>
                        </p:nvGrpSpPr>
                        <p:grpSpPr>
                          <a:xfrm>
                            <a:off x="6990735" y="202523"/>
                            <a:ext cx="10128377" cy="9310187"/>
                            <a:chOff x="7342961" y="202523"/>
                            <a:chExt cx="9776151" cy="8941477"/>
                          </a:xfrm>
                        </p:grpSpPr>
                        <p:pic>
                          <p:nvPicPr>
                            <p:cNvPr id="50" name="Picture 49">
                              <a:extLst>
                                <a:ext uri="{FF2B5EF4-FFF2-40B4-BE49-F238E27FC236}">
                                  <a16:creationId xmlns:a16="http://schemas.microsoft.com/office/drawing/2014/main" id="{A83D1151-F82C-FD8C-BED0-28488D6E91D2}"/>
                                </a:ext>
                              </a:extLst>
                            </p:cNvPr>
                            <p:cNvPicPr>
                              <a:picLocks noChangeAspect="1"/>
                            </p:cNvPicPr>
                            <p:nvPr/>
                          </p:nvPicPr>
                          <p:blipFill>
                            <a:blip r:embed="rId4"/>
                            <a:stretch>
                              <a:fillRect/>
                            </a:stretch>
                          </p:blipFill>
                          <p:spPr>
                            <a:xfrm>
                              <a:off x="7342961" y="202523"/>
                              <a:ext cx="9676525" cy="8941477"/>
                            </a:xfrm>
                            <a:prstGeom prst="rect">
                              <a:avLst/>
                            </a:prstGeom>
                            <a:solidFill>
                              <a:schemeClr val="accent2"/>
                            </a:solidFill>
                          </p:spPr>
                        </p:pic>
                        <p:pic>
                          <p:nvPicPr>
                            <p:cNvPr id="51" name="Picture 50">
                              <a:extLst>
                                <a:ext uri="{FF2B5EF4-FFF2-40B4-BE49-F238E27FC236}">
                                  <a16:creationId xmlns:a16="http://schemas.microsoft.com/office/drawing/2014/main" id="{FBE58C1D-C472-6F53-55D8-B43F58D0B953}"/>
                                </a:ext>
                              </a:extLst>
                            </p:cNvPr>
                            <p:cNvPicPr>
                              <a:picLocks noChangeAspect="1"/>
                            </p:cNvPicPr>
                            <p:nvPr/>
                          </p:nvPicPr>
                          <p:blipFill>
                            <a:blip r:embed="rId5"/>
                            <a:stretch>
                              <a:fillRect/>
                            </a:stretch>
                          </p:blipFill>
                          <p:spPr>
                            <a:xfrm>
                              <a:off x="9655486" y="5762624"/>
                              <a:ext cx="5151101" cy="3016319"/>
                            </a:xfrm>
                            <a:prstGeom prst="rect">
                              <a:avLst/>
                            </a:prstGeom>
                          </p:spPr>
                        </p:pic>
                        <p:pic>
                          <p:nvPicPr>
                            <p:cNvPr id="52" name="Picture 51">
                              <a:extLst>
                                <a:ext uri="{FF2B5EF4-FFF2-40B4-BE49-F238E27FC236}">
                                  <a16:creationId xmlns:a16="http://schemas.microsoft.com/office/drawing/2014/main" id="{ECF05EB3-9D73-01F7-C7BF-CBDCAA21F786}"/>
                                </a:ext>
                              </a:extLst>
                            </p:cNvPr>
                            <p:cNvPicPr>
                              <a:picLocks noChangeAspect="1"/>
                            </p:cNvPicPr>
                            <p:nvPr/>
                          </p:nvPicPr>
                          <p:blipFill>
                            <a:blip r:embed="rId6"/>
                            <a:stretch>
                              <a:fillRect/>
                            </a:stretch>
                          </p:blipFill>
                          <p:spPr>
                            <a:xfrm>
                              <a:off x="14875283" y="2146668"/>
                              <a:ext cx="2243829" cy="6457954"/>
                            </a:xfrm>
                            <a:prstGeom prst="rect">
                              <a:avLst/>
                            </a:prstGeom>
                          </p:spPr>
                        </p:pic>
                        <p:sp>
                          <p:nvSpPr>
                            <p:cNvPr id="53" name="Rectangle 52">
                              <a:extLst>
                                <a:ext uri="{FF2B5EF4-FFF2-40B4-BE49-F238E27FC236}">
                                  <a16:creationId xmlns:a16="http://schemas.microsoft.com/office/drawing/2014/main" id="{22E7AD69-AF33-988C-02F9-D32F52641C15}"/>
                                </a:ext>
                              </a:extLst>
                            </p:cNvPr>
                            <p:cNvSpPr/>
                            <p:nvPr/>
                          </p:nvSpPr>
                          <p:spPr>
                            <a:xfrm>
                              <a:off x="9655486" y="1887794"/>
                              <a:ext cx="5120172" cy="73741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9" name="Text Box 3">
                            <a:extLst>
                              <a:ext uri="{FF2B5EF4-FFF2-40B4-BE49-F238E27FC236}">
                                <a16:creationId xmlns:a16="http://schemas.microsoft.com/office/drawing/2014/main" id="{AE96E408-72AE-138B-69FF-8D219898CA43}"/>
                              </a:ext>
                            </a:extLst>
                          </p:cNvPr>
                          <p:cNvSpPr txBox="1"/>
                          <p:nvPr/>
                        </p:nvSpPr>
                        <p:spPr>
                          <a:xfrm>
                            <a:off x="15840790" y="4156731"/>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20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pic>
                      <p:nvPicPr>
                        <p:cNvPr id="47" name="Picture 46">
                          <a:extLst>
                            <a:ext uri="{FF2B5EF4-FFF2-40B4-BE49-F238E27FC236}">
                              <a16:creationId xmlns:a16="http://schemas.microsoft.com/office/drawing/2014/main" id="{51BCD833-DF14-6494-3E82-5840DCD54AEA}"/>
                            </a:ext>
                          </a:extLst>
                        </p:cNvPr>
                        <p:cNvPicPr>
                          <a:picLocks noChangeAspect="1"/>
                        </p:cNvPicPr>
                        <p:nvPr/>
                      </p:nvPicPr>
                      <p:blipFill>
                        <a:blip r:embed="rId7"/>
                        <a:stretch>
                          <a:fillRect/>
                        </a:stretch>
                      </p:blipFill>
                      <p:spPr>
                        <a:xfrm>
                          <a:off x="9278274" y="3291793"/>
                          <a:ext cx="5479598" cy="2061870"/>
                        </a:xfrm>
                        <a:prstGeom prst="rect">
                          <a:avLst/>
                        </a:prstGeom>
                      </p:spPr>
                    </p:pic>
                  </p:grpSp>
                  <p:sp>
                    <p:nvSpPr>
                      <p:cNvPr id="45" name="Rectangle 44">
                        <a:extLst>
                          <a:ext uri="{FF2B5EF4-FFF2-40B4-BE49-F238E27FC236}">
                            <a16:creationId xmlns:a16="http://schemas.microsoft.com/office/drawing/2014/main" id="{DCAA6FED-C9E7-B311-F08A-B7B11FEE0927}"/>
                          </a:ext>
                        </a:extLst>
                      </p:cNvPr>
                      <p:cNvSpPr/>
                      <p:nvPr/>
                    </p:nvSpPr>
                    <p:spPr>
                      <a:xfrm>
                        <a:off x="9386578" y="7745358"/>
                        <a:ext cx="5304647" cy="172725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1" name="Picture 40">
                      <a:extLst>
                        <a:ext uri="{FF2B5EF4-FFF2-40B4-BE49-F238E27FC236}">
                          <a16:creationId xmlns:a16="http://schemas.microsoft.com/office/drawing/2014/main" id="{F176B47B-ADA7-FF4D-901B-D84A7374263A}"/>
                        </a:ext>
                      </a:extLst>
                    </p:cNvPr>
                    <p:cNvPicPr>
                      <a:picLocks noChangeAspect="1"/>
                    </p:cNvPicPr>
                    <p:nvPr/>
                  </p:nvPicPr>
                  <p:blipFill>
                    <a:blip r:embed="rId8"/>
                    <a:stretch>
                      <a:fillRect/>
                    </a:stretch>
                  </p:blipFill>
                  <p:spPr>
                    <a:xfrm>
                      <a:off x="6236593" y="-214471"/>
                      <a:ext cx="10381910" cy="1765812"/>
                    </a:xfrm>
                    <a:prstGeom prst="rect">
                      <a:avLst/>
                    </a:prstGeom>
                  </p:spPr>
                </p:pic>
                <p:pic>
                  <p:nvPicPr>
                    <p:cNvPr id="42" name="Picture 41">
                      <a:extLst>
                        <a:ext uri="{FF2B5EF4-FFF2-40B4-BE49-F238E27FC236}">
                          <a16:creationId xmlns:a16="http://schemas.microsoft.com/office/drawing/2014/main" id="{BC437671-4BFC-B952-3FB7-4040D5B960E1}"/>
                        </a:ext>
                      </a:extLst>
                    </p:cNvPr>
                    <p:cNvPicPr>
                      <a:picLocks noChangeAspect="1"/>
                    </p:cNvPicPr>
                    <p:nvPr/>
                  </p:nvPicPr>
                  <p:blipFill>
                    <a:blip r:embed="rId9"/>
                    <a:stretch>
                      <a:fillRect/>
                    </a:stretch>
                  </p:blipFill>
                  <p:spPr>
                    <a:xfrm>
                      <a:off x="14049110" y="5905764"/>
                      <a:ext cx="2514600" cy="3064510"/>
                    </a:xfrm>
                    <a:prstGeom prst="rect">
                      <a:avLst/>
                    </a:prstGeom>
                  </p:spPr>
                </p:pic>
                <p:pic>
                  <p:nvPicPr>
                    <p:cNvPr id="43" name="Picture 42">
                      <a:extLst>
                        <a:ext uri="{FF2B5EF4-FFF2-40B4-BE49-F238E27FC236}">
                          <a16:creationId xmlns:a16="http://schemas.microsoft.com/office/drawing/2014/main" id="{96A734D6-BB22-EC8B-9D81-B3E5D120F822}"/>
                        </a:ext>
                      </a:extLst>
                    </p:cNvPr>
                    <p:cNvPicPr>
                      <a:picLocks noChangeAspect="1"/>
                    </p:cNvPicPr>
                    <p:nvPr/>
                  </p:nvPicPr>
                  <p:blipFill>
                    <a:blip r:embed="rId10"/>
                    <a:stretch>
                      <a:fillRect/>
                    </a:stretch>
                  </p:blipFill>
                  <p:spPr>
                    <a:xfrm>
                      <a:off x="8601563" y="3329994"/>
                      <a:ext cx="5390302" cy="1817390"/>
                    </a:xfrm>
                    <a:prstGeom prst="rect">
                      <a:avLst/>
                    </a:prstGeom>
                  </p:spPr>
                </p:pic>
              </p:grpSp>
              <p:sp>
                <p:nvSpPr>
                  <p:cNvPr id="39" name="Text Box 3">
                    <a:extLst>
                      <a:ext uri="{FF2B5EF4-FFF2-40B4-BE49-F238E27FC236}">
                        <a16:creationId xmlns:a16="http://schemas.microsoft.com/office/drawing/2014/main" id="{390203BA-F026-28C9-3DB6-06CC4FC70B16}"/>
                      </a:ext>
                    </a:extLst>
                  </p:cNvPr>
                  <p:cNvSpPr txBox="1"/>
                  <p:nvPr/>
                </p:nvSpPr>
                <p:spPr>
                  <a:xfrm>
                    <a:off x="15210293" y="7591996"/>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20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pic>
              <p:nvPicPr>
                <p:cNvPr id="37" name="Picture 36">
                  <a:extLst>
                    <a:ext uri="{FF2B5EF4-FFF2-40B4-BE49-F238E27FC236}">
                      <a16:creationId xmlns:a16="http://schemas.microsoft.com/office/drawing/2014/main" id="{01198B64-215A-3F2E-294A-EF549DFDBDA6}"/>
                    </a:ext>
                  </a:extLst>
                </p:cNvPr>
                <p:cNvPicPr>
                  <a:picLocks noChangeAspect="1"/>
                </p:cNvPicPr>
                <p:nvPr/>
              </p:nvPicPr>
              <p:blipFill>
                <a:blip r:embed="rId11"/>
                <a:stretch>
                  <a:fillRect/>
                </a:stretch>
              </p:blipFill>
              <p:spPr>
                <a:xfrm>
                  <a:off x="14011213" y="9153868"/>
                  <a:ext cx="922100" cy="266723"/>
                </a:xfrm>
                <a:prstGeom prst="rect">
                  <a:avLst/>
                </a:prstGeom>
              </p:spPr>
            </p:pic>
          </p:grpSp>
          <p:pic>
            <p:nvPicPr>
              <p:cNvPr id="35" name="Picture 34">
                <a:extLst>
                  <a:ext uri="{FF2B5EF4-FFF2-40B4-BE49-F238E27FC236}">
                    <a16:creationId xmlns:a16="http://schemas.microsoft.com/office/drawing/2014/main" id="{A6E60542-B253-3B60-B2F5-204C668AB052}"/>
                  </a:ext>
                </a:extLst>
              </p:cNvPr>
              <p:cNvPicPr>
                <a:picLocks noChangeAspect="1"/>
              </p:cNvPicPr>
              <p:nvPr/>
            </p:nvPicPr>
            <p:blipFill>
              <a:blip r:embed="rId12"/>
              <a:stretch>
                <a:fillRect/>
              </a:stretch>
            </p:blipFill>
            <p:spPr>
              <a:xfrm>
                <a:off x="8501171" y="2031594"/>
                <a:ext cx="5242839" cy="762866"/>
              </a:xfrm>
              <a:prstGeom prst="rect">
                <a:avLst/>
              </a:prstGeom>
            </p:spPr>
          </p:pic>
        </p:grpSp>
        <p:sp>
          <p:nvSpPr>
            <p:cNvPr id="29" name="TextBox 28">
              <a:extLst>
                <a:ext uri="{FF2B5EF4-FFF2-40B4-BE49-F238E27FC236}">
                  <a16:creationId xmlns:a16="http://schemas.microsoft.com/office/drawing/2014/main" id="{F53AEF78-2DB1-7950-4A6F-89EAFD7723EC}"/>
                </a:ext>
              </a:extLst>
            </p:cNvPr>
            <p:cNvSpPr txBox="1"/>
            <p:nvPr/>
          </p:nvSpPr>
          <p:spPr>
            <a:xfrm>
              <a:off x="16191844" y="8481396"/>
              <a:ext cx="513839" cy="293205"/>
            </a:xfrm>
            <a:prstGeom prst="rect">
              <a:avLst/>
            </a:prstGeom>
            <a:solidFill>
              <a:schemeClr val="bg1"/>
            </a:solidFill>
          </p:spPr>
          <p:txBody>
            <a:bodyPr wrap="square" rtlCol="0">
              <a:spAutoFit/>
            </a:bodyPr>
            <a:lstStyle/>
            <a:p>
              <a:r>
                <a:rPr lang="en-US" sz="1400" dirty="0"/>
                <a:t>5</a:t>
              </a:r>
            </a:p>
          </p:txBody>
        </p:sp>
        <p:sp>
          <p:nvSpPr>
            <p:cNvPr id="30" name="TextBox 29">
              <a:extLst>
                <a:ext uri="{FF2B5EF4-FFF2-40B4-BE49-F238E27FC236}">
                  <a16:creationId xmlns:a16="http://schemas.microsoft.com/office/drawing/2014/main" id="{D2203BBE-0D08-DD52-1894-EE6E0136B6B7}"/>
                </a:ext>
              </a:extLst>
            </p:cNvPr>
            <p:cNvSpPr txBox="1"/>
            <p:nvPr/>
          </p:nvSpPr>
          <p:spPr>
            <a:xfrm>
              <a:off x="15954865" y="4439478"/>
              <a:ext cx="513839" cy="293205"/>
            </a:xfrm>
            <a:prstGeom prst="rect">
              <a:avLst/>
            </a:prstGeom>
            <a:solidFill>
              <a:schemeClr val="bg1"/>
            </a:solidFill>
          </p:spPr>
          <p:txBody>
            <a:bodyPr wrap="square" rtlCol="0">
              <a:spAutoFit/>
            </a:bodyPr>
            <a:lstStyle/>
            <a:p>
              <a:r>
                <a:rPr lang="en-US" sz="1400" dirty="0"/>
                <a:t>20</a:t>
              </a:r>
            </a:p>
          </p:txBody>
        </p:sp>
        <p:sp>
          <p:nvSpPr>
            <p:cNvPr id="31" name="TextBox 30">
              <a:extLst>
                <a:ext uri="{FF2B5EF4-FFF2-40B4-BE49-F238E27FC236}">
                  <a16:creationId xmlns:a16="http://schemas.microsoft.com/office/drawing/2014/main" id="{1F9B939B-0338-BC10-D061-624AF974FE16}"/>
                </a:ext>
              </a:extLst>
            </p:cNvPr>
            <p:cNvSpPr txBox="1"/>
            <p:nvPr/>
          </p:nvSpPr>
          <p:spPr>
            <a:xfrm>
              <a:off x="15434110" y="2437469"/>
              <a:ext cx="1041511" cy="263884"/>
            </a:xfrm>
            <a:prstGeom prst="rect">
              <a:avLst/>
            </a:prstGeom>
            <a:solidFill>
              <a:schemeClr val="bg1"/>
            </a:solidFill>
          </p:spPr>
          <p:txBody>
            <a:bodyPr wrap="square" rtlCol="0">
              <a:spAutoFit/>
            </a:bodyPr>
            <a:lstStyle/>
            <a:p>
              <a:r>
                <a:rPr lang="en-US" sz="1200" dirty="0"/>
                <a:t>12/31/2027</a:t>
              </a:r>
            </a:p>
          </p:txBody>
        </p:sp>
        <p:sp>
          <p:nvSpPr>
            <p:cNvPr id="32" name="TextBox 31">
              <a:extLst>
                <a:ext uri="{FF2B5EF4-FFF2-40B4-BE49-F238E27FC236}">
                  <a16:creationId xmlns:a16="http://schemas.microsoft.com/office/drawing/2014/main" id="{CCD3D74A-618A-0756-4A48-8F6D1B8CF710}"/>
                </a:ext>
              </a:extLst>
            </p:cNvPr>
            <p:cNvSpPr txBox="1"/>
            <p:nvPr/>
          </p:nvSpPr>
          <p:spPr>
            <a:xfrm>
              <a:off x="15609544" y="6397244"/>
              <a:ext cx="1041511" cy="263884"/>
            </a:xfrm>
            <a:prstGeom prst="rect">
              <a:avLst/>
            </a:prstGeom>
            <a:solidFill>
              <a:schemeClr val="bg1"/>
            </a:solidFill>
          </p:spPr>
          <p:txBody>
            <a:bodyPr wrap="square" rtlCol="0">
              <a:spAutoFit/>
            </a:bodyPr>
            <a:lstStyle/>
            <a:p>
              <a:r>
                <a:rPr lang="en-US" sz="1200" dirty="0"/>
                <a:t>12/31/2027</a:t>
              </a:r>
            </a:p>
          </p:txBody>
        </p:sp>
        <p:sp>
          <p:nvSpPr>
            <p:cNvPr id="33" name="TextBox 32">
              <a:extLst>
                <a:ext uri="{FF2B5EF4-FFF2-40B4-BE49-F238E27FC236}">
                  <a16:creationId xmlns:a16="http://schemas.microsoft.com/office/drawing/2014/main" id="{8431498E-16AF-A63C-7E0D-46E7BA631F5D}"/>
                </a:ext>
              </a:extLst>
            </p:cNvPr>
            <p:cNvSpPr txBox="1"/>
            <p:nvPr/>
          </p:nvSpPr>
          <p:spPr>
            <a:xfrm>
              <a:off x="9361666" y="6405653"/>
              <a:ext cx="979506" cy="263884"/>
            </a:xfrm>
            <a:prstGeom prst="rect">
              <a:avLst/>
            </a:prstGeom>
            <a:solidFill>
              <a:schemeClr val="bg1"/>
            </a:solidFill>
          </p:spPr>
          <p:txBody>
            <a:bodyPr wrap="square" rtlCol="0">
              <a:spAutoFit/>
            </a:bodyPr>
            <a:lstStyle/>
            <a:p>
              <a:pPr algn="l"/>
              <a:r>
                <a:rPr lang="en-US" sz="1200" dirty="0"/>
                <a:t>5/31/2028</a:t>
              </a:r>
            </a:p>
          </p:txBody>
        </p:sp>
      </p:grpSp>
      <p:pic>
        <p:nvPicPr>
          <p:cNvPr id="54" name="Picture 53">
            <a:extLst>
              <a:ext uri="{FF2B5EF4-FFF2-40B4-BE49-F238E27FC236}">
                <a16:creationId xmlns:a16="http://schemas.microsoft.com/office/drawing/2014/main" id="{7B4A7546-5E55-06A1-2C96-AE9FE75FB62D}"/>
              </a:ext>
            </a:extLst>
          </p:cNvPr>
          <p:cNvPicPr>
            <a:picLocks noChangeAspect="1"/>
          </p:cNvPicPr>
          <p:nvPr/>
        </p:nvPicPr>
        <p:blipFill>
          <a:blip r:embed="rId13"/>
          <a:stretch>
            <a:fillRect/>
          </a:stretch>
        </p:blipFill>
        <p:spPr>
          <a:xfrm>
            <a:off x="8670131" y="1174750"/>
            <a:ext cx="5084921" cy="536600"/>
          </a:xfrm>
          <a:prstGeom prst="rect">
            <a:avLst/>
          </a:prstGeom>
          <a:effectLst>
            <a:glow rad="228600">
              <a:schemeClr val="accent3">
                <a:satMod val="175000"/>
                <a:alpha val="40000"/>
              </a:schemeClr>
            </a:glow>
          </a:effectLst>
        </p:spPr>
      </p:pic>
    </p:spTree>
    <p:extLst>
      <p:ext uri="{BB962C8B-B14F-4D97-AF65-F5344CB8AC3E}">
        <p14:creationId xmlns:p14="http://schemas.microsoft.com/office/powerpoint/2010/main" val="142501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Effect transition="in" filter="fade">
                                      <p:cBhvr>
                                        <p:cTn id="9" dur="1000"/>
                                        <p:tgtEl>
                                          <p:spTgt spid="12"/>
                                        </p:tgtEl>
                                      </p:cBhvr>
                                    </p:animEffect>
                                  </p:childTnLst>
                                </p:cTn>
                              </p:par>
                            </p:childTnLst>
                          </p:cTn>
                        </p:par>
                        <p:par>
                          <p:cTn id="10" fill="hold">
                            <p:stCondLst>
                              <p:cond delay="1000"/>
                            </p:stCondLst>
                            <p:childTnLst>
                              <p:par>
                                <p:cTn id="11" presetID="22" presetClass="entr" presetSubtype="1" fill="hold" nodeType="after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wipe(up)">
                                      <p:cBhvr>
                                        <p:cTn id="13" dur="1000"/>
                                        <p:tgtEl>
                                          <p:spTgt spid="4">
                                            <p:txEl>
                                              <p:pRg st="2" end="2"/>
                                            </p:txEl>
                                          </p:spTgt>
                                        </p:tgtEl>
                                      </p:cBhvr>
                                    </p:animEffect>
                                  </p:childTnLst>
                                </p:cTn>
                              </p:par>
                            </p:childTnLst>
                          </p:cTn>
                        </p:par>
                        <p:par>
                          <p:cTn id="14" fill="hold">
                            <p:stCondLst>
                              <p:cond delay="2000"/>
                            </p:stCondLst>
                            <p:childTnLst>
                              <p:par>
                                <p:cTn id="15" presetID="22" presetClass="entr" presetSubtype="1" fill="hold" nodeType="after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wipe(up)">
                                      <p:cBhvr>
                                        <p:cTn id="17" dur="10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childTnLst>
                                </p:cTn>
                              </p:par>
                            </p:childTnLst>
                          </p:cTn>
                        </p:par>
                        <p:par>
                          <p:cTn id="23" fill="hold">
                            <p:stCondLst>
                              <p:cond delay="1000"/>
                            </p:stCondLst>
                            <p:childTnLst>
                              <p:par>
                                <p:cTn id="24" presetID="53" presetClass="entr" presetSubtype="16" fill="hold" nodeType="afterEffect">
                                  <p:stCondLst>
                                    <p:cond delay="0"/>
                                  </p:stCondLst>
                                  <p:childTnLst>
                                    <p:set>
                                      <p:cBhvr>
                                        <p:cTn id="25" dur="1" fill="hold">
                                          <p:stCondLst>
                                            <p:cond delay="0"/>
                                          </p:stCondLst>
                                        </p:cTn>
                                        <p:tgtEl>
                                          <p:spTgt spid="54"/>
                                        </p:tgtEl>
                                        <p:attrNameLst>
                                          <p:attrName>style.visibility</p:attrName>
                                        </p:attrNameLst>
                                      </p:cBhvr>
                                      <p:to>
                                        <p:strVal val="visible"/>
                                      </p:to>
                                    </p:set>
                                    <p:anim calcmode="lin" valueType="num">
                                      <p:cBhvr>
                                        <p:cTn id="26" dur="1000" fill="hold"/>
                                        <p:tgtEl>
                                          <p:spTgt spid="54"/>
                                        </p:tgtEl>
                                        <p:attrNameLst>
                                          <p:attrName>ppt_w</p:attrName>
                                        </p:attrNameLst>
                                      </p:cBhvr>
                                      <p:tavLst>
                                        <p:tav tm="0">
                                          <p:val>
                                            <p:fltVal val="0"/>
                                          </p:val>
                                        </p:tav>
                                        <p:tav tm="100000">
                                          <p:val>
                                            <p:strVal val="#ppt_w"/>
                                          </p:val>
                                        </p:tav>
                                      </p:tavLst>
                                    </p:anim>
                                    <p:anim calcmode="lin" valueType="num">
                                      <p:cBhvr>
                                        <p:cTn id="27" dur="1000" fill="hold"/>
                                        <p:tgtEl>
                                          <p:spTgt spid="54"/>
                                        </p:tgtEl>
                                        <p:attrNameLst>
                                          <p:attrName>ppt_h</p:attrName>
                                        </p:attrNameLst>
                                      </p:cBhvr>
                                      <p:tavLst>
                                        <p:tav tm="0">
                                          <p:val>
                                            <p:fltVal val="0"/>
                                          </p:val>
                                        </p:tav>
                                        <p:tav tm="100000">
                                          <p:val>
                                            <p:strVal val="#ppt_h"/>
                                          </p:val>
                                        </p:tav>
                                      </p:tavLst>
                                    </p:anim>
                                    <p:animEffect transition="in" filter="fade">
                                      <p:cBhvr>
                                        <p:cTn id="28" dur="10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973D193A-4640-7EB0-27EC-53032EBD7CE8}"/>
              </a:ext>
            </a:extLst>
          </p:cNvPr>
          <p:cNvSpPr/>
          <p:nvPr/>
        </p:nvSpPr>
        <p:spPr>
          <a:xfrm>
            <a:off x="-68811" y="102744"/>
            <a:ext cx="6802120" cy="2035802"/>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BEFBA0FD-8534-0438-5884-C97BEC134F13}"/>
              </a:ext>
            </a:extLst>
          </p:cNvPr>
          <p:cNvPicPr>
            <a:picLocks noChangeAspect="1"/>
          </p:cNvPicPr>
          <p:nvPr/>
        </p:nvPicPr>
        <p:blipFill>
          <a:blip r:embed="rId3"/>
          <a:stretch>
            <a:fillRect/>
          </a:stretch>
        </p:blipFill>
        <p:spPr>
          <a:xfrm>
            <a:off x="2412848" y="84731"/>
            <a:ext cx="3262146" cy="9584137"/>
          </a:xfrm>
          <a:prstGeom prst="rect">
            <a:avLst/>
          </a:prstGeom>
        </p:spPr>
      </p:pic>
      <p:pic>
        <p:nvPicPr>
          <p:cNvPr id="4" name="Picture 3">
            <a:extLst>
              <a:ext uri="{FF2B5EF4-FFF2-40B4-BE49-F238E27FC236}">
                <a16:creationId xmlns:a16="http://schemas.microsoft.com/office/drawing/2014/main" id="{3AD84C4E-EBB3-71E6-B4A6-E433D478BE2C}"/>
              </a:ext>
            </a:extLst>
          </p:cNvPr>
          <p:cNvPicPr>
            <a:picLocks noChangeAspect="1"/>
          </p:cNvPicPr>
          <p:nvPr/>
        </p:nvPicPr>
        <p:blipFill>
          <a:blip r:embed="rId4"/>
          <a:stretch>
            <a:fillRect/>
          </a:stretch>
        </p:blipFill>
        <p:spPr>
          <a:xfrm>
            <a:off x="6357938" y="119096"/>
            <a:ext cx="9227344" cy="9515408"/>
          </a:xfrm>
          <a:prstGeom prst="rect">
            <a:avLst/>
          </a:prstGeom>
        </p:spPr>
      </p:pic>
      <p:pic>
        <p:nvPicPr>
          <p:cNvPr id="9" name="Picture 8">
            <a:extLst>
              <a:ext uri="{FF2B5EF4-FFF2-40B4-BE49-F238E27FC236}">
                <a16:creationId xmlns:a16="http://schemas.microsoft.com/office/drawing/2014/main" id="{2A161C30-0608-34D7-292B-BAD7284D6C6A}"/>
              </a:ext>
            </a:extLst>
          </p:cNvPr>
          <p:cNvPicPr>
            <a:picLocks noChangeAspect="1"/>
          </p:cNvPicPr>
          <p:nvPr/>
        </p:nvPicPr>
        <p:blipFill>
          <a:blip r:embed="rId5"/>
          <a:stretch>
            <a:fillRect/>
          </a:stretch>
        </p:blipFill>
        <p:spPr>
          <a:xfrm>
            <a:off x="2287202" y="4041198"/>
            <a:ext cx="2957182" cy="2305079"/>
          </a:xfrm>
          <a:prstGeom prst="roundRect">
            <a:avLst>
              <a:gd name="adj" fmla="val 11111"/>
            </a:avLst>
          </a:prstGeom>
          <a:ln w="190500" cap="rnd">
            <a:solidFill>
              <a:schemeClr val="tx2">
                <a:lumMod val="60000"/>
                <a:lumOff val="40000"/>
              </a:schemeClr>
            </a:solidFill>
            <a:prstDash val="solid"/>
          </a:ln>
          <a:effectLst>
            <a:outerShdw blurRad="101600" dist="50800" dir="7200000" algn="tl" rotWithShape="0">
              <a:srgbClr val="000000">
                <a:alpha val="45000"/>
              </a:srgbClr>
            </a:outerShdw>
          </a:effectLst>
          <a:scene3d>
            <a:camera prst="obliqueTopRight"/>
            <a:lightRig rig="threePt" dir="t">
              <a:rot lat="0" lon="0" rev="19200000"/>
            </a:lightRig>
          </a:scene3d>
          <a:sp3d extrusionH="25400">
            <a:bevelT w="304800" h="152400" prst="hardEdge"/>
            <a:extrusionClr>
              <a:srgbClr val="FFFFFF"/>
            </a:extrusionClr>
          </a:sp3d>
        </p:spPr>
      </p:pic>
      <p:sp>
        <p:nvSpPr>
          <p:cNvPr id="19" name="Arrow: Right 18">
            <a:extLst>
              <a:ext uri="{FF2B5EF4-FFF2-40B4-BE49-F238E27FC236}">
                <a16:creationId xmlns:a16="http://schemas.microsoft.com/office/drawing/2014/main" id="{61A645F9-8C21-C408-CC19-25D2AB277D48}"/>
              </a:ext>
            </a:extLst>
          </p:cNvPr>
          <p:cNvSpPr/>
          <p:nvPr/>
        </p:nvSpPr>
        <p:spPr>
          <a:xfrm>
            <a:off x="1221791" y="4435780"/>
            <a:ext cx="1338053" cy="1020417"/>
          </a:xfrm>
          <a:prstGeom prst="right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87251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Effect transition="in" filter="fade">
                                      <p:cBhvr>
                                        <p:cTn id="9" dur="1000"/>
                                        <p:tgtEl>
                                          <p:spTgt spid="9"/>
                                        </p:tgtEl>
                                      </p:cBhvr>
                                    </p:animEffect>
                                  </p:childTnLst>
                                </p:cTn>
                              </p:par>
                            </p:childTnLst>
                          </p:cTn>
                        </p:par>
                        <p:par>
                          <p:cTn id="10" fill="hold">
                            <p:stCondLst>
                              <p:cond delay="1000"/>
                            </p:stCondLst>
                            <p:childTnLst>
                              <p:par>
                                <p:cTn id="11" presetID="2" presetClass="entr" presetSubtype="8" fill="hold" grpId="0" nodeType="after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1000" fill="hold"/>
                                        <p:tgtEl>
                                          <p:spTgt spid="19"/>
                                        </p:tgtEl>
                                        <p:attrNameLst>
                                          <p:attrName>ppt_x</p:attrName>
                                        </p:attrNameLst>
                                      </p:cBhvr>
                                      <p:tavLst>
                                        <p:tav tm="0">
                                          <p:val>
                                            <p:strVal val="0-#ppt_w/2"/>
                                          </p:val>
                                        </p:tav>
                                        <p:tav tm="100000">
                                          <p:val>
                                            <p:strVal val="#ppt_x"/>
                                          </p:val>
                                        </p:tav>
                                      </p:tavLst>
                                    </p:anim>
                                    <p:anim calcmode="lin" valueType="num">
                                      <p:cBhvr additive="base">
                                        <p:cTn id="14" dur="10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6BFBE-5AF0-DA4D-66EE-6A9728A03D2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A31C16A-6407-DC13-9FC6-0CBAB498DA75}"/>
              </a:ext>
            </a:extLst>
          </p:cNvPr>
          <p:cNvPicPr>
            <a:picLocks noChangeAspect="1"/>
          </p:cNvPicPr>
          <p:nvPr/>
        </p:nvPicPr>
        <p:blipFill>
          <a:blip r:embed="rId4"/>
          <a:stretch>
            <a:fillRect/>
          </a:stretch>
        </p:blipFill>
        <p:spPr>
          <a:xfrm>
            <a:off x="1749375" y="99794"/>
            <a:ext cx="13572396" cy="7872142"/>
          </a:xfrm>
          <a:prstGeom prst="rect">
            <a:avLst/>
          </a:prstGeom>
        </p:spPr>
      </p:pic>
      <p:sp>
        <p:nvSpPr>
          <p:cNvPr id="28" name="TextBox 27">
            <a:extLst>
              <a:ext uri="{FF2B5EF4-FFF2-40B4-BE49-F238E27FC236}">
                <a16:creationId xmlns:a16="http://schemas.microsoft.com/office/drawing/2014/main" id="{92893E5A-8133-3171-DFD3-9C328B63FDC1}"/>
              </a:ext>
            </a:extLst>
          </p:cNvPr>
          <p:cNvSpPr txBox="1"/>
          <p:nvPr/>
        </p:nvSpPr>
        <p:spPr>
          <a:xfrm>
            <a:off x="2957012" y="11592148"/>
            <a:ext cx="1115912" cy="278943"/>
          </a:xfrm>
          <a:prstGeom prst="rect">
            <a:avLst/>
          </a:prstGeom>
          <a:solidFill>
            <a:schemeClr val="bg1">
              <a:lumMod val="95000"/>
            </a:schemeClr>
          </a:solidFill>
        </p:spPr>
        <p:txBody>
          <a:bodyPr wrap="square" rtlCol="0">
            <a:spAutoFit/>
          </a:bodyPr>
          <a:lstStyle/>
          <a:p>
            <a:r>
              <a:rPr lang="en-US" sz="1100" dirty="0"/>
              <a:t>102222456</a:t>
            </a:r>
          </a:p>
        </p:txBody>
      </p:sp>
      <p:sp>
        <p:nvSpPr>
          <p:cNvPr id="53" name="Rectangle: Rounded Corners 52">
            <a:extLst>
              <a:ext uri="{FF2B5EF4-FFF2-40B4-BE49-F238E27FC236}">
                <a16:creationId xmlns:a16="http://schemas.microsoft.com/office/drawing/2014/main" id="{CE8C666E-262D-6EED-30BF-9A56D1E4FBDA}"/>
              </a:ext>
            </a:extLst>
          </p:cNvPr>
          <p:cNvSpPr/>
          <p:nvPr/>
        </p:nvSpPr>
        <p:spPr>
          <a:xfrm>
            <a:off x="1749375" y="3015777"/>
            <a:ext cx="12628631" cy="3063290"/>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Rounded Corners 8">
            <a:extLst>
              <a:ext uri="{FF2B5EF4-FFF2-40B4-BE49-F238E27FC236}">
                <a16:creationId xmlns:a16="http://schemas.microsoft.com/office/drawing/2014/main" id="{CCD9F1DC-8A5B-23A9-47A3-124770A5146E}"/>
              </a:ext>
            </a:extLst>
          </p:cNvPr>
          <p:cNvSpPr/>
          <p:nvPr/>
        </p:nvSpPr>
        <p:spPr>
          <a:xfrm>
            <a:off x="3099257" y="88885"/>
            <a:ext cx="1947333" cy="386050"/>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2" name="Picture 21">
            <a:extLst>
              <a:ext uri="{FF2B5EF4-FFF2-40B4-BE49-F238E27FC236}">
                <a16:creationId xmlns:a16="http://schemas.microsoft.com/office/drawing/2014/main" id="{A5519874-60AF-99FA-6607-33E762F402F9}"/>
              </a:ext>
            </a:extLst>
          </p:cNvPr>
          <p:cNvPicPr>
            <a:picLocks noChangeAspect="1"/>
          </p:cNvPicPr>
          <p:nvPr/>
        </p:nvPicPr>
        <p:blipFill>
          <a:blip r:embed="rId5"/>
          <a:stretch>
            <a:fillRect/>
          </a:stretch>
        </p:blipFill>
        <p:spPr>
          <a:xfrm>
            <a:off x="1895061" y="7971936"/>
            <a:ext cx="367704" cy="2189880"/>
          </a:xfrm>
          <a:prstGeom prst="rect">
            <a:avLst/>
          </a:prstGeom>
        </p:spPr>
      </p:pic>
      <p:graphicFrame>
        <p:nvGraphicFramePr>
          <p:cNvPr id="5" name="Table 4">
            <a:extLst>
              <a:ext uri="{FF2B5EF4-FFF2-40B4-BE49-F238E27FC236}">
                <a16:creationId xmlns:a16="http://schemas.microsoft.com/office/drawing/2014/main" id="{4876E0C7-6751-77A3-54F9-49EB03006890}"/>
              </a:ext>
            </a:extLst>
          </p:cNvPr>
          <p:cNvGraphicFramePr>
            <a:graphicFrameLocks noGrp="1"/>
          </p:cNvGraphicFramePr>
          <p:nvPr>
            <p:extLst>
              <p:ext uri="{D42A27DB-BD31-4B8C-83A1-F6EECF244321}">
                <p14:modId xmlns:p14="http://schemas.microsoft.com/office/powerpoint/2010/main" val="2784264519"/>
              </p:ext>
            </p:extLst>
          </p:nvPr>
        </p:nvGraphicFramePr>
        <p:xfrm>
          <a:off x="2294884" y="7982845"/>
          <a:ext cx="13026887" cy="2190825"/>
        </p:xfrm>
        <a:graphic>
          <a:graphicData uri="http://schemas.openxmlformats.org/drawingml/2006/table">
            <a:tbl>
              <a:tblPr firstRow="1" bandRow="1">
                <a:tableStyleId>{D27102A9-8310-4765-A935-A1911B00CA55}</a:tableStyleId>
              </a:tblPr>
              <a:tblGrid>
                <a:gridCol w="1044664">
                  <a:extLst>
                    <a:ext uri="{9D8B030D-6E8A-4147-A177-3AD203B41FA5}">
                      <a16:colId xmlns:a16="http://schemas.microsoft.com/office/drawing/2014/main" val="2381740249"/>
                    </a:ext>
                  </a:extLst>
                </a:gridCol>
                <a:gridCol w="861391">
                  <a:extLst>
                    <a:ext uri="{9D8B030D-6E8A-4147-A177-3AD203B41FA5}">
                      <a16:colId xmlns:a16="http://schemas.microsoft.com/office/drawing/2014/main" val="2380016196"/>
                    </a:ext>
                  </a:extLst>
                </a:gridCol>
                <a:gridCol w="1258957">
                  <a:extLst>
                    <a:ext uri="{9D8B030D-6E8A-4147-A177-3AD203B41FA5}">
                      <a16:colId xmlns:a16="http://schemas.microsoft.com/office/drawing/2014/main" val="3459581616"/>
                    </a:ext>
                  </a:extLst>
                </a:gridCol>
                <a:gridCol w="954156">
                  <a:extLst>
                    <a:ext uri="{9D8B030D-6E8A-4147-A177-3AD203B41FA5}">
                      <a16:colId xmlns:a16="http://schemas.microsoft.com/office/drawing/2014/main" val="1033531619"/>
                    </a:ext>
                  </a:extLst>
                </a:gridCol>
                <a:gridCol w="1020418">
                  <a:extLst>
                    <a:ext uri="{9D8B030D-6E8A-4147-A177-3AD203B41FA5}">
                      <a16:colId xmlns:a16="http://schemas.microsoft.com/office/drawing/2014/main" val="1684972220"/>
                    </a:ext>
                  </a:extLst>
                </a:gridCol>
                <a:gridCol w="1166191">
                  <a:extLst>
                    <a:ext uri="{9D8B030D-6E8A-4147-A177-3AD203B41FA5}">
                      <a16:colId xmlns:a16="http://schemas.microsoft.com/office/drawing/2014/main" val="1522605741"/>
                    </a:ext>
                  </a:extLst>
                </a:gridCol>
                <a:gridCol w="2014330">
                  <a:extLst>
                    <a:ext uri="{9D8B030D-6E8A-4147-A177-3AD203B41FA5}">
                      <a16:colId xmlns:a16="http://schemas.microsoft.com/office/drawing/2014/main" val="3911610108"/>
                    </a:ext>
                  </a:extLst>
                </a:gridCol>
                <a:gridCol w="715618">
                  <a:extLst>
                    <a:ext uri="{9D8B030D-6E8A-4147-A177-3AD203B41FA5}">
                      <a16:colId xmlns:a16="http://schemas.microsoft.com/office/drawing/2014/main" val="1684208957"/>
                    </a:ext>
                  </a:extLst>
                </a:gridCol>
                <a:gridCol w="1272208">
                  <a:extLst>
                    <a:ext uri="{9D8B030D-6E8A-4147-A177-3AD203B41FA5}">
                      <a16:colId xmlns:a16="http://schemas.microsoft.com/office/drawing/2014/main" val="820707527"/>
                    </a:ext>
                  </a:extLst>
                </a:gridCol>
                <a:gridCol w="993913">
                  <a:extLst>
                    <a:ext uri="{9D8B030D-6E8A-4147-A177-3AD203B41FA5}">
                      <a16:colId xmlns:a16="http://schemas.microsoft.com/office/drawing/2014/main" val="945614104"/>
                    </a:ext>
                  </a:extLst>
                </a:gridCol>
                <a:gridCol w="874644">
                  <a:extLst>
                    <a:ext uri="{9D8B030D-6E8A-4147-A177-3AD203B41FA5}">
                      <a16:colId xmlns:a16="http://schemas.microsoft.com/office/drawing/2014/main" val="640858860"/>
                    </a:ext>
                  </a:extLst>
                </a:gridCol>
                <a:gridCol w="850397">
                  <a:extLst>
                    <a:ext uri="{9D8B030D-6E8A-4147-A177-3AD203B41FA5}">
                      <a16:colId xmlns:a16="http://schemas.microsoft.com/office/drawing/2014/main" val="2934311524"/>
                    </a:ext>
                  </a:extLst>
                </a:gridCol>
              </a:tblGrid>
              <a:tr h="783198">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400" b="0" i="0" u="none" strike="noStrike" dirty="0">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USAF</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VIETNAM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Expired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64386867"/>
                  </a:ext>
                </a:extLst>
              </a:tr>
              <a:tr h="759927">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PUFL renewal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USAF</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KOREA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49</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58095804"/>
                  </a:ext>
                </a:extLst>
              </a:tr>
              <a:tr h="630356">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400" b="0" i="0" u="none" strike="noStrike" dirty="0">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VIETNAM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2028</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40418400"/>
                  </a:ext>
                </a:extLst>
              </a:tr>
            </a:tbl>
          </a:graphicData>
        </a:graphic>
      </p:graphicFrame>
      <p:sp>
        <p:nvSpPr>
          <p:cNvPr id="7" name="TextBox 6">
            <a:extLst>
              <a:ext uri="{FF2B5EF4-FFF2-40B4-BE49-F238E27FC236}">
                <a16:creationId xmlns:a16="http://schemas.microsoft.com/office/drawing/2014/main" id="{8DB4C451-BBBB-18DE-6BE9-AB81FA49E6FA}"/>
              </a:ext>
            </a:extLst>
          </p:cNvPr>
          <p:cNvSpPr txBox="1"/>
          <p:nvPr/>
        </p:nvSpPr>
        <p:spPr>
          <a:xfrm>
            <a:off x="645226" y="953674"/>
            <a:ext cx="5574919" cy="3539430"/>
          </a:xfrm>
          <a:prstGeom prst="rect">
            <a:avLst/>
          </a:prstGeom>
          <a:solidFill>
            <a:schemeClr val="tx2">
              <a:lumMod val="60000"/>
              <a:lumOff val="40000"/>
            </a:schemeClr>
          </a:solidFill>
          <a:ln w="38100">
            <a:solidFill>
              <a:schemeClr val="tx1"/>
            </a:solidFill>
          </a:ln>
          <a:effectLst/>
          <a:scene3d>
            <a:camera prst="perspectiveRight"/>
            <a:lightRig rig="threePt" dir="t"/>
          </a:scene3d>
          <a:sp3d>
            <a:bevelT prst="relaxedInset"/>
          </a:sp3d>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defRPr sz="3200" b="1">
                <a:solidFill>
                  <a:schemeClr val="bg1"/>
                </a:solidFill>
              </a:defRPr>
            </a:lvl1pPr>
          </a:lstStyle>
          <a:p>
            <a:r>
              <a:rPr lang="en-US" dirty="0"/>
              <a:t>Do not use this area for reports.  Use view members for a quick view of member info, member maintenance, and email communications.</a:t>
            </a:r>
          </a:p>
          <a:p>
            <a:endParaRPr lang="en-US" dirty="0"/>
          </a:p>
        </p:txBody>
      </p:sp>
    </p:spTree>
    <p:custDataLst>
      <p:tags r:id="rId1"/>
    </p:custDataLst>
    <p:extLst>
      <p:ext uri="{BB962C8B-B14F-4D97-AF65-F5344CB8AC3E}">
        <p14:creationId xmlns:p14="http://schemas.microsoft.com/office/powerpoint/2010/main" val="3979769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wipe(up)">
                                      <p:cBhvr>
                                        <p:cTn id="7" dur="10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2FAD0-4E65-79C3-E2BB-2C06E627B174}"/>
            </a:ext>
          </a:extLst>
        </p:cNvPr>
        <p:cNvGrpSpPr/>
        <p:nvPr/>
      </p:nvGrpSpPr>
      <p:grpSpPr>
        <a:xfrm>
          <a:off x="0" y="0"/>
          <a:ext cx="0" cy="0"/>
          <a:chOff x="0" y="0"/>
          <a:chExt cx="0" cy="0"/>
        </a:xfrm>
      </p:grpSpPr>
      <p:pic>
        <p:nvPicPr>
          <p:cNvPr id="43" name="Picture 42">
            <a:extLst>
              <a:ext uri="{FF2B5EF4-FFF2-40B4-BE49-F238E27FC236}">
                <a16:creationId xmlns:a16="http://schemas.microsoft.com/office/drawing/2014/main" id="{738F01EE-3C81-9797-B98A-44FBAEF03B4B}"/>
              </a:ext>
            </a:extLst>
          </p:cNvPr>
          <p:cNvPicPr>
            <a:picLocks noChangeAspect="1"/>
          </p:cNvPicPr>
          <p:nvPr/>
        </p:nvPicPr>
        <p:blipFill>
          <a:blip r:embed="rId4"/>
          <a:stretch>
            <a:fillRect/>
          </a:stretch>
        </p:blipFill>
        <p:spPr>
          <a:xfrm>
            <a:off x="994980" y="843576"/>
            <a:ext cx="14924474" cy="10063003"/>
          </a:xfrm>
          <a:prstGeom prst="rect">
            <a:avLst/>
          </a:prstGeom>
        </p:spPr>
      </p:pic>
      <p:sp>
        <p:nvSpPr>
          <p:cNvPr id="2" name="Rectangle 1">
            <a:extLst>
              <a:ext uri="{FF2B5EF4-FFF2-40B4-BE49-F238E27FC236}">
                <a16:creationId xmlns:a16="http://schemas.microsoft.com/office/drawing/2014/main" id="{A63EABE7-0B12-389F-EE69-1537DB712AB6}"/>
              </a:ext>
            </a:extLst>
          </p:cNvPr>
          <p:cNvSpPr/>
          <p:nvPr/>
        </p:nvSpPr>
        <p:spPr>
          <a:xfrm>
            <a:off x="1221964" y="3569027"/>
            <a:ext cx="15692820" cy="77984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91531E66-14F5-A3D9-E12D-6C11931F9491}"/>
              </a:ext>
            </a:extLst>
          </p:cNvPr>
          <p:cNvPicPr>
            <a:picLocks noChangeAspect="1"/>
          </p:cNvPicPr>
          <p:nvPr/>
        </p:nvPicPr>
        <p:blipFill>
          <a:blip r:embed="rId5"/>
          <a:stretch>
            <a:fillRect/>
          </a:stretch>
        </p:blipFill>
        <p:spPr>
          <a:xfrm>
            <a:off x="1062638" y="3595531"/>
            <a:ext cx="358171" cy="6835732"/>
          </a:xfrm>
          <a:prstGeom prst="rect">
            <a:avLst/>
          </a:prstGeom>
        </p:spPr>
      </p:pic>
      <p:sp>
        <p:nvSpPr>
          <p:cNvPr id="3" name="TextBox 2">
            <a:extLst>
              <a:ext uri="{FF2B5EF4-FFF2-40B4-BE49-F238E27FC236}">
                <a16:creationId xmlns:a16="http://schemas.microsoft.com/office/drawing/2014/main" id="{F2EFA8BA-D571-E9FF-2FFB-D5F3CEDACA4A}"/>
              </a:ext>
            </a:extLst>
          </p:cNvPr>
          <p:cNvSpPr txBox="1"/>
          <p:nvPr/>
        </p:nvSpPr>
        <p:spPr>
          <a:xfrm>
            <a:off x="2858655" y="2084634"/>
            <a:ext cx="4050433" cy="369332"/>
          </a:xfrm>
          <a:prstGeom prst="rect">
            <a:avLst/>
          </a:prstGeom>
          <a:solidFill>
            <a:srgbClr val="E4E4E4"/>
          </a:solidFill>
          <a:ln>
            <a:solidFill>
              <a:srgbClr val="E6E6E6"/>
            </a:solidFill>
          </a:ln>
        </p:spPr>
        <p:txBody>
          <a:bodyPr wrap="square" rtlCol="0">
            <a:spAutoFit/>
          </a:bodyPr>
          <a:lstStyle/>
          <a:p>
            <a:pPr algn="l"/>
            <a:r>
              <a:rPr lang="en-US" sz="1800" dirty="0">
                <a:solidFill>
                  <a:srgbClr val="FF0000"/>
                </a:solidFill>
              </a:rPr>
              <a:t>View Members List</a:t>
            </a:r>
          </a:p>
        </p:txBody>
      </p:sp>
      <p:graphicFrame>
        <p:nvGraphicFramePr>
          <p:cNvPr id="8" name="Table 7">
            <a:extLst>
              <a:ext uri="{FF2B5EF4-FFF2-40B4-BE49-F238E27FC236}">
                <a16:creationId xmlns:a16="http://schemas.microsoft.com/office/drawing/2014/main" id="{E8F456D6-156F-4E92-F48A-6567AB744F75}"/>
              </a:ext>
            </a:extLst>
          </p:cNvPr>
          <p:cNvGraphicFramePr>
            <a:graphicFrameLocks noGrp="1"/>
          </p:cNvGraphicFramePr>
          <p:nvPr>
            <p:extLst>
              <p:ext uri="{D42A27DB-BD31-4B8C-83A1-F6EECF244321}">
                <p14:modId xmlns:p14="http://schemas.microsoft.com/office/powerpoint/2010/main" val="412552622"/>
              </p:ext>
            </p:extLst>
          </p:nvPr>
        </p:nvGraphicFramePr>
        <p:xfrm>
          <a:off x="1448950" y="3569027"/>
          <a:ext cx="14342035" cy="6545281"/>
        </p:xfrm>
        <a:graphic>
          <a:graphicData uri="http://schemas.openxmlformats.org/drawingml/2006/table">
            <a:tbl>
              <a:tblPr firstRow="1" bandRow="1">
                <a:tableStyleId>{D27102A9-8310-4765-A935-A1911B00CA55}</a:tableStyleId>
              </a:tblPr>
              <a:tblGrid>
                <a:gridCol w="1035170">
                  <a:extLst>
                    <a:ext uri="{9D8B030D-6E8A-4147-A177-3AD203B41FA5}">
                      <a16:colId xmlns:a16="http://schemas.microsoft.com/office/drawing/2014/main" val="1181324809"/>
                    </a:ext>
                  </a:extLst>
                </a:gridCol>
                <a:gridCol w="975360">
                  <a:extLst>
                    <a:ext uri="{9D8B030D-6E8A-4147-A177-3AD203B41FA5}">
                      <a16:colId xmlns:a16="http://schemas.microsoft.com/office/drawing/2014/main" val="265809915"/>
                    </a:ext>
                  </a:extLst>
                </a:gridCol>
                <a:gridCol w="1356360">
                  <a:extLst>
                    <a:ext uri="{9D8B030D-6E8A-4147-A177-3AD203B41FA5}">
                      <a16:colId xmlns:a16="http://schemas.microsoft.com/office/drawing/2014/main" val="2659719416"/>
                    </a:ext>
                  </a:extLst>
                </a:gridCol>
                <a:gridCol w="914400">
                  <a:extLst>
                    <a:ext uri="{9D8B030D-6E8A-4147-A177-3AD203B41FA5}">
                      <a16:colId xmlns:a16="http://schemas.microsoft.com/office/drawing/2014/main" val="1117015927"/>
                    </a:ext>
                  </a:extLst>
                </a:gridCol>
                <a:gridCol w="1295400">
                  <a:extLst>
                    <a:ext uri="{9D8B030D-6E8A-4147-A177-3AD203B41FA5}">
                      <a16:colId xmlns:a16="http://schemas.microsoft.com/office/drawing/2014/main" val="3035661314"/>
                    </a:ext>
                  </a:extLst>
                </a:gridCol>
                <a:gridCol w="1112520">
                  <a:extLst>
                    <a:ext uri="{9D8B030D-6E8A-4147-A177-3AD203B41FA5}">
                      <a16:colId xmlns:a16="http://schemas.microsoft.com/office/drawing/2014/main" val="2486729835"/>
                    </a:ext>
                  </a:extLst>
                </a:gridCol>
                <a:gridCol w="2758440">
                  <a:extLst>
                    <a:ext uri="{9D8B030D-6E8A-4147-A177-3AD203B41FA5}">
                      <a16:colId xmlns:a16="http://schemas.microsoft.com/office/drawing/2014/main" val="3994607388"/>
                    </a:ext>
                  </a:extLst>
                </a:gridCol>
                <a:gridCol w="640080">
                  <a:extLst>
                    <a:ext uri="{9D8B030D-6E8A-4147-A177-3AD203B41FA5}">
                      <a16:colId xmlns:a16="http://schemas.microsoft.com/office/drawing/2014/main" val="3297068136"/>
                    </a:ext>
                  </a:extLst>
                </a:gridCol>
                <a:gridCol w="1528689">
                  <a:extLst>
                    <a:ext uri="{9D8B030D-6E8A-4147-A177-3AD203B41FA5}">
                      <a16:colId xmlns:a16="http://schemas.microsoft.com/office/drawing/2014/main" val="1951234670"/>
                    </a:ext>
                  </a:extLst>
                </a:gridCol>
                <a:gridCol w="1002323">
                  <a:extLst>
                    <a:ext uri="{9D8B030D-6E8A-4147-A177-3AD203B41FA5}">
                      <a16:colId xmlns:a16="http://schemas.microsoft.com/office/drawing/2014/main" val="3726049264"/>
                    </a:ext>
                  </a:extLst>
                </a:gridCol>
                <a:gridCol w="931985">
                  <a:extLst>
                    <a:ext uri="{9D8B030D-6E8A-4147-A177-3AD203B41FA5}">
                      <a16:colId xmlns:a16="http://schemas.microsoft.com/office/drawing/2014/main" val="3593747754"/>
                    </a:ext>
                  </a:extLst>
                </a:gridCol>
                <a:gridCol w="791308">
                  <a:extLst>
                    <a:ext uri="{9D8B030D-6E8A-4147-A177-3AD203B41FA5}">
                      <a16:colId xmlns:a16="http://schemas.microsoft.com/office/drawing/2014/main" val="2310945010"/>
                    </a:ext>
                  </a:extLst>
                </a:gridCol>
              </a:tblGrid>
              <a:tr h="687312">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400" b="0" i="0" u="none" strike="noStrike" dirty="0">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USAF</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VIETNAM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Expired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61407149"/>
                  </a:ext>
                </a:extLst>
              </a:tr>
              <a:tr h="716443">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PUFL renewal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USAF</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KOREA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49</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22330769"/>
                  </a:ext>
                </a:extLst>
              </a:tr>
              <a:tr h="687814">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400" b="0" i="0" u="none" strike="noStrike" dirty="0">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VIETNAM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2028</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36499409"/>
                  </a:ext>
                </a:extLst>
              </a:tr>
              <a:tr h="847071">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Y</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1" i="0" u="none" strike="noStrike" dirty="0">
                        <a:solidFill>
                          <a:schemeClr val="tx2">
                            <a:lumMod val="60000"/>
                            <a:lumOff val="40000"/>
                          </a:schemeClr>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USN</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GW_TERRORISM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4463407"/>
                  </a:ext>
                </a:extLst>
              </a:tr>
              <a:tr h="805543">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1" i="0" u="none" strike="noStrike" dirty="0">
                          <a:solidFill>
                            <a:schemeClr val="tx2">
                              <a:lumMod val="60000"/>
                              <a:lumOff val="40000"/>
                            </a:schemeClr>
                          </a:solidFill>
                          <a:effectLst/>
                          <a:latin typeface="Arial" panose="020B0604020202020204" pitchFamily="34" charset="0"/>
                        </a:rPr>
                        <a:t>email 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OTHER</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Expired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112971"/>
                  </a:ext>
                </a:extLst>
              </a:tr>
              <a:tr h="698700">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400" b="0" i="0" u="none" strike="noStrike" dirty="0">
                          <a:solidFill>
                            <a:schemeClr val="tx1"/>
                          </a:solidFill>
                          <a:effectLst/>
                          <a:latin typeface="Arial" panose="020B0604020202020204" pitchFamily="34" charset="0"/>
                        </a:rPr>
                        <a:t>Phone</a:t>
                      </a:r>
                    </a:p>
                    <a:p>
                      <a:pPr algn="l" rtl="0" fontAlgn="t"/>
                      <a:endParaRPr lang="en-US" sz="1400" b="1" i="0" u="none" strike="noStrike" dirty="0">
                        <a:solidFill>
                          <a:schemeClr val="tx2">
                            <a:lumMod val="60000"/>
                            <a:lumOff val="40000"/>
                          </a:schemeClr>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USMC</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PERSIAN_GULF</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78276"/>
                  </a:ext>
                </a:extLst>
              </a:tr>
              <a:tr h="537456">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1" i="0" u="none" strike="noStrike" dirty="0">
                          <a:solidFill>
                            <a:schemeClr val="tx2">
                              <a:lumMod val="60000"/>
                              <a:lumOff val="40000"/>
                            </a:schemeClr>
                          </a:solidFill>
                          <a:effectLst/>
                          <a:latin typeface="Arial" panose="020B0604020202020204" pitchFamily="34" charset="0"/>
                        </a:rPr>
                        <a:t>email 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GW_TERRORISM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Expired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8129285"/>
                  </a:ext>
                </a:extLst>
              </a:tr>
              <a:tr h="182043">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Department Life</a:t>
                      </a:r>
                    </a:p>
                    <a:p>
                      <a:pPr algn="l" rtl="0" fontAlgn="t"/>
                      <a:endParaRPr lang="en-US" sz="1200" b="0" i="0" u="none" strike="noStrike" dirty="0">
                        <a:effectLst/>
                        <a:latin typeface="Arial" panose="020B0604020202020204" pitchFamily="34" charset="0"/>
                      </a:endParaRPr>
                    </a:p>
                    <a:p>
                      <a:pPr algn="l" rtl="0" fontAlgn="t"/>
                      <a:endParaRPr lang="en-US" sz="12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1" i="0" u="none" strike="noStrike" dirty="0">
                        <a:solidFill>
                          <a:schemeClr val="tx2">
                            <a:lumMod val="60000"/>
                            <a:lumOff val="40000"/>
                          </a:schemeClr>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0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VIETNAM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42</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8000954"/>
                  </a:ext>
                </a:extLst>
              </a:tr>
              <a:tr h="825802">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1" i="0" u="none" strike="noStrike" dirty="0">
                          <a:solidFill>
                            <a:schemeClr val="tx2">
                              <a:lumMod val="60000"/>
                              <a:lumOff val="40000"/>
                            </a:schemeClr>
                          </a:solidFill>
                          <a:effectLst/>
                          <a:latin typeface="Arial" panose="020B0604020202020204" pitchFamily="34" charset="0"/>
                        </a:rPr>
                        <a:t>email 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USMC</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VIETNAM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15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75638203"/>
                  </a:ext>
                </a:extLst>
              </a:tr>
            </a:tbl>
          </a:graphicData>
        </a:graphic>
      </p:graphicFrame>
      <p:sp>
        <p:nvSpPr>
          <p:cNvPr id="5" name="TextBox 4">
            <a:extLst>
              <a:ext uri="{FF2B5EF4-FFF2-40B4-BE49-F238E27FC236}">
                <a16:creationId xmlns:a16="http://schemas.microsoft.com/office/drawing/2014/main" id="{1EB12635-A381-1A3C-4048-E480C05BC58C}"/>
              </a:ext>
            </a:extLst>
          </p:cNvPr>
          <p:cNvSpPr txBox="1"/>
          <p:nvPr/>
        </p:nvSpPr>
        <p:spPr>
          <a:xfrm>
            <a:off x="-1" y="0"/>
            <a:ext cx="17340263" cy="584775"/>
          </a:xfrm>
          <a:prstGeom prst="rect">
            <a:avLst/>
          </a:prstGeom>
          <a:solidFill>
            <a:schemeClr val="accent5">
              <a:lumMod val="75000"/>
            </a:schemeClr>
          </a:solidFill>
          <a:ln>
            <a:solidFill>
              <a:schemeClr val="tx1"/>
            </a:solidFill>
          </a:ln>
          <a:effectLst/>
          <a:scene3d>
            <a:camera prst="orthographicFront"/>
            <a:lightRig rig="threePt" dir="t"/>
          </a:scene3d>
          <a:sp3d>
            <a:bevelT prst="relaxedInset"/>
          </a:sp3d>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defRPr sz="3200" b="1">
                <a:solidFill>
                  <a:schemeClr val="bg1"/>
                </a:solidFill>
              </a:defRPr>
            </a:lvl1pPr>
          </a:lstStyle>
          <a:p>
            <a:pPr algn="ctr"/>
            <a:r>
              <a:rPr lang="en-US" dirty="0"/>
              <a:t>Click on label to sort list and navigate page to page.</a:t>
            </a:r>
          </a:p>
        </p:txBody>
      </p:sp>
      <p:pic>
        <p:nvPicPr>
          <p:cNvPr id="13" name="Picture 12">
            <a:extLst>
              <a:ext uri="{FF2B5EF4-FFF2-40B4-BE49-F238E27FC236}">
                <a16:creationId xmlns:a16="http://schemas.microsoft.com/office/drawing/2014/main" id="{C1507295-3E19-F517-50C3-9F99EBB9C373}"/>
              </a:ext>
            </a:extLst>
          </p:cNvPr>
          <p:cNvPicPr>
            <a:picLocks noChangeAspect="1"/>
          </p:cNvPicPr>
          <p:nvPr/>
        </p:nvPicPr>
        <p:blipFill>
          <a:blip r:embed="rId6"/>
          <a:stretch>
            <a:fillRect/>
          </a:stretch>
        </p:blipFill>
        <p:spPr>
          <a:xfrm>
            <a:off x="906724" y="1941285"/>
            <a:ext cx="15438559" cy="1614490"/>
          </a:xfrm>
          <a:prstGeom prst="rect">
            <a:avLst/>
          </a:prstGeom>
          <a:effectLst>
            <a:glow rad="228600">
              <a:schemeClr val="accent5">
                <a:satMod val="175000"/>
                <a:alpha val="40000"/>
              </a:schemeClr>
            </a:glow>
          </a:effectLst>
        </p:spPr>
      </p:pic>
    </p:spTree>
    <p:custDataLst>
      <p:tags r:id="rId1"/>
    </p:custDataLst>
    <p:extLst>
      <p:ext uri="{BB962C8B-B14F-4D97-AF65-F5344CB8AC3E}">
        <p14:creationId xmlns:p14="http://schemas.microsoft.com/office/powerpoint/2010/main" val="4170109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75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Effect transition="in" filter="fade">
                                      <p:cBhvr>
                                        <p:cTn id="9"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814B3-D19E-77F6-F84D-E68920B88D81}"/>
            </a:ext>
          </a:extLst>
        </p:cNvPr>
        <p:cNvGrpSpPr/>
        <p:nvPr/>
      </p:nvGrpSpPr>
      <p:grpSpPr>
        <a:xfrm>
          <a:off x="0" y="0"/>
          <a:ext cx="0" cy="0"/>
          <a:chOff x="0" y="0"/>
          <a:chExt cx="0" cy="0"/>
        </a:xfrm>
      </p:grpSpPr>
      <p:pic>
        <p:nvPicPr>
          <p:cNvPr id="43" name="Picture 42">
            <a:extLst>
              <a:ext uri="{FF2B5EF4-FFF2-40B4-BE49-F238E27FC236}">
                <a16:creationId xmlns:a16="http://schemas.microsoft.com/office/drawing/2014/main" id="{C5C3B139-D476-A0EB-AB13-924F0AC627B6}"/>
              </a:ext>
            </a:extLst>
          </p:cNvPr>
          <p:cNvPicPr>
            <a:picLocks noChangeAspect="1"/>
          </p:cNvPicPr>
          <p:nvPr/>
        </p:nvPicPr>
        <p:blipFill>
          <a:blip r:embed="rId4"/>
          <a:stretch>
            <a:fillRect/>
          </a:stretch>
        </p:blipFill>
        <p:spPr>
          <a:xfrm>
            <a:off x="994980" y="843576"/>
            <a:ext cx="14924474" cy="10063003"/>
          </a:xfrm>
          <a:prstGeom prst="rect">
            <a:avLst/>
          </a:prstGeom>
        </p:spPr>
      </p:pic>
      <p:sp>
        <p:nvSpPr>
          <p:cNvPr id="2" name="Rectangle 1">
            <a:extLst>
              <a:ext uri="{FF2B5EF4-FFF2-40B4-BE49-F238E27FC236}">
                <a16:creationId xmlns:a16="http://schemas.microsoft.com/office/drawing/2014/main" id="{0D8DA4C6-2E6E-7E65-0AA3-E37155A1DAC8}"/>
              </a:ext>
            </a:extLst>
          </p:cNvPr>
          <p:cNvSpPr/>
          <p:nvPr/>
        </p:nvSpPr>
        <p:spPr>
          <a:xfrm>
            <a:off x="1221964" y="3569027"/>
            <a:ext cx="15692820" cy="77984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6A996F93-7733-5BBE-F9EE-7283D8E90510}"/>
              </a:ext>
            </a:extLst>
          </p:cNvPr>
          <p:cNvPicPr>
            <a:picLocks noChangeAspect="1"/>
          </p:cNvPicPr>
          <p:nvPr/>
        </p:nvPicPr>
        <p:blipFill>
          <a:blip r:embed="rId5"/>
          <a:stretch>
            <a:fillRect/>
          </a:stretch>
        </p:blipFill>
        <p:spPr>
          <a:xfrm>
            <a:off x="1062638" y="3595531"/>
            <a:ext cx="358171" cy="6835732"/>
          </a:xfrm>
          <a:prstGeom prst="rect">
            <a:avLst/>
          </a:prstGeom>
        </p:spPr>
      </p:pic>
      <p:sp>
        <p:nvSpPr>
          <p:cNvPr id="9" name="Rectangle 8">
            <a:extLst>
              <a:ext uri="{FF2B5EF4-FFF2-40B4-BE49-F238E27FC236}">
                <a16:creationId xmlns:a16="http://schemas.microsoft.com/office/drawing/2014/main" id="{6FB2663C-250C-E00B-A0C7-4A87E325F5E6}"/>
              </a:ext>
            </a:extLst>
          </p:cNvPr>
          <p:cNvSpPr/>
          <p:nvPr/>
        </p:nvSpPr>
        <p:spPr>
          <a:xfrm>
            <a:off x="994980" y="8991600"/>
            <a:ext cx="453970" cy="64008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7E759EE1-EB6F-1790-804F-59E89C098E82}"/>
              </a:ext>
            </a:extLst>
          </p:cNvPr>
          <p:cNvSpPr txBox="1"/>
          <p:nvPr/>
        </p:nvSpPr>
        <p:spPr>
          <a:xfrm>
            <a:off x="2858655" y="2084634"/>
            <a:ext cx="4050433" cy="369332"/>
          </a:xfrm>
          <a:prstGeom prst="rect">
            <a:avLst/>
          </a:prstGeom>
          <a:solidFill>
            <a:srgbClr val="E4E4E4"/>
          </a:solidFill>
          <a:ln>
            <a:solidFill>
              <a:srgbClr val="E6E6E6"/>
            </a:solidFill>
          </a:ln>
        </p:spPr>
        <p:txBody>
          <a:bodyPr wrap="square" rtlCol="0">
            <a:spAutoFit/>
          </a:bodyPr>
          <a:lstStyle/>
          <a:p>
            <a:pPr algn="l"/>
            <a:r>
              <a:rPr lang="en-US" sz="1800" dirty="0">
                <a:solidFill>
                  <a:srgbClr val="FF0000"/>
                </a:solidFill>
              </a:rPr>
              <a:t>View Members List</a:t>
            </a:r>
          </a:p>
        </p:txBody>
      </p:sp>
      <p:graphicFrame>
        <p:nvGraphicFramePr>
          <p:cNvPr id="8" name="Table 7">
            <a:extLst>
              <a:ext uri="{FF2B5EF4-FFF2-40B4-BE49-F238E27FC236}">
                <a16:creationId xmlns:a16="http://schemas.microsoft.com/office/drawing/2014/main" id="{DBE9BE17-7270-E846-ECEB-7EFCDA97F667}"/>
              </a:ext>
            </a:extLst>
          </p:cNvPr>
          <p:cNvGraphicFramePr>
            <a:graphicFrameLocks noGrp="1"/>
          </p:cNvGraphicFramePr>
          <p:nvPr/>
        </p:nvGraphicFramePr>
        <p:xfrm>
          <a:off x="1448950" y="3569027"/>
          <a:ext cx="14342035" cy="6880561"/>
        </p:xfrm>
        <a:graphic>
          <a:graphicData uri="http://schemas.openxmlformats.org/drawingml/2006/table">
            <a:tbl>
              <a:tblPr firstRow="1" bandRow="1">
                <a:tableStyleId>{D27102A9-8310-4765-A935-A1911B00CA55}</a:tableStyleId>
              </a:tblPr>
              <a:tblGrid>
                <a:gridCol w="1035170">
                  <a:extLst>
                    <a:ext uri="{9D8B030D-6E8A-4147-A177-3AD203B41FA5}">
                      <a16:colId xmlns:a16="http://schemas.microsoft.com/office/drawing/2014/main" val="1181324809"/>
                    </a:ext>
                  </a:extLst>
                </a:gridCol>
                <a:gridCol w="975360">
                  <a:extLst>
                    <a:ext uri="{9D8B030D-6E8A-4147-A177-3AD203B41FA5}">
                      <a16:colId xmlns:a16="http://schemas.microsoft.com/office/drawing/2014/main" val="265809915"/>
                    </a:ext>
                  </a:extLst>
                </a:gridCol>
                <a:gridCol w="1356360">
                  <a:extLst>
                    <a:ext uri="{9D8B030D-6E8A-4147-A177-3AD203B41FA5}">
                      <a16:colId xmlns:a16="http://schemas.microsoft.com/office/drawing/2014/main" val="2659719416"/>
                    </a:ext>
                  </a:extLst>
                </a:gridCol>
                <a:gridCol w="914400">
                  <a:extLst>
                    <a:ext uri="{9D8B030D-6E8A-4147-A177-3AD203B41FA5}">
                      <a16:colId xmlns:a16="http://schemas.microsoft.com/office/drawing/2014/main" val="1117015927"/>
                    </a:ext>
                  </a:extLst>
                </a:gridCol>
                <a:gridCol w="1295400">
                  <a:extLst>
                    <a:ext uri="{9D8B030D-6E8A-4147-A177-3AD203B41FA5}">
                      <a16:colId xmlns:a16="http://schemas.microsoft.com/office/drawing/2014/main" val="3035661314"/>
                    </a:ext>
                  </a:extLst>
                </a:gridCol>
                <a:gridCol w="1112520">
                  <a:extLst>
                    <a:ext uri="{9D8B030D-6E8A-4147-A177-3AD203B41FA5}">
                      <a16:colId xmlns:a16="http://schemas.microsoft.com/office/drawing/2014/main" val="2486729835"/>
                    </a:ext>
                  </a:extLst>
                </a:gridCol>
                <a:gridCol w="2758440">
                  <a:extLst>
                    <a:ext uri="{9D8B030D-6E8A-4147-A177-3AD203B41FA5}">
                      <a16:colId xmlns:a16="http://schemas.microsoft.com/office/drawing/2014/main" val="3994607388"/>
                    </a:ext>
                  </a:extLst>
                </a:gridCol>
                <a:gridCol w="640080">
                  <a:extLst>
                    <a:ext uri="{9D8B030D-6E8A-4147-A177-3AD203B41FA5}">
                      <a16:colId xmlns:a16="http://schemas.microsoft.com/office/drawing/2014/main" val="3297068136"/>
                    </a:ext>
                  </a:extLst>
                </a:gridCol>
                <a:gridCol w="1528689">
                  <a:extLst>
                    <a:ext uri="{9D8B030D-6E8A-4147-A177-3AD203B41FA5}">
                      <a16:colId xmlns:a16="http://schemas.microsoft.com/office/drawing/2014/main" val="1951234670"/>
                    </a:ext>
                  </a:extLst>
                </a:gridCol>
                <a:gridCol w="1002323">
                  <a:extLst>
                    <a:ext uri="{9D8B030D-6E8A-4147-A177-3AD203B41FA5}">
                      <a16:colId xmlns:a16="http://schemas.microsoft.com/office/drawing/2014/main" val="3726049264"/>
                    </a:ext>
                  </a:extLst>
                </a:gridCol>
                <a:gridCol w="931985">
                  <a:extLst>
                    <a:ext uri="{9D8B030D-6E8A-4147-A177-3AD203B41FA5}">
                      <a16:colId xmlns:a16="http://schemas.microsoft.com/office/drawing/2014/main" val="3593747754"/>
                    </a:ext>
                  </a:extLst>
                </a:gridCol>
                <a:gridCol w="791308">
                  <a:extLst>
                    <a:ext uri="{9D8B030D-6E8A-4147-A177-3AD203B41FA5}">
                      <a16:colId xmlns:a16="http://schemas.microsoft.com/office/drawing/2014/main" val="2310945010"/>
                    </a:ext>
                  </a:extLst>
                </a:gridCol>
              </a:tblGrid>
              <a:tr h="687312">
                <a:tc>
                  <a:txBody>
                    <a:bodyPr/>
                    <a:lstStyle/>
                    <a:p>
                      <a:pPr algn="l" rtl="0" fontAlgn="t"/>
                      <a:r>
                        <a:rPr lang="en-US" sz="1400" b="0" i="0" u="none" strike="noStrike" dirty="0">
                          <a:effectLst/>
                          <a:latin typeface="Arial" panose="020B0604020202020204" pitchFamily="34" charset="0"/>
                        </a:rPr>
                        <a:t>123456781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AaExample, James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400" b="0" i="0" u="none" strike="noStrike" dirty="0">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USAF</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VIETNAM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Expired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61407149"/>
                  </a:ext>
                </a:extLst>
              </a:tr>
              <a:tr h="716443">
                <a:tc>
                  <a:txBody>
                    <a:bodyPr/>
                    <a:lstStyle/>
                    <a:p>
                      <a:pPr algn="l" rtl="0" fontAlgn="t"/>
                      <a:r>
                        <a:rPr lang="en-US" sz="1400" b="0" i="0" u="none" strike="noStrike" dirty="0">
                          <a:effectLst/>
                          <a:latin typeface="Arial" panose="020B0604020202020204" pitchFamily="34" charset="0"/>
                        </a:rPr>
                        <a:t>123456782</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AaExample, Jr, Fred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PUFL renewal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USAF</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KOREA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49</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22330769"/>
                  </a:ext>
                </a:extLst>
              </a:tr>
              <a:tr h="687814">
                <a:tc>
                  <a:txBody>
                    <a:bodyPr/>
                    <a:lstStyle/>
                    <a:p>
                      <a:pPr algn="l" rtl="0" fontAlgn="t"/>
                      <a:r>
                        <a:rPr lang="en-US" sz="1400" b="0" i="0" u="none" strike="noStrike" dirty="0">
                          <a:effectLst/>
                          <a:latin typeface="Arial" panose="020B0604020202020204" pitchFamily="34" charset="0"/>
                        </a:rPr>
                        <a:t>123456783</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AaSample, Allen</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400" b="0" i="0" u="none" strike="noStrike" dirty="0">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VIETNAM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2028</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36499409"/>
                  </a:ext>
                </a:extLst>
              </a:tr>
              <a:tr h="847071">
                <a:tc>
                  <a:txBody>
                    <a:bodyPr/>
                    <a:lstStyle/>
                    <a:p>
                      <a:pPr algn="l" rtl="0" fontAlgn="t"/>
                      <a:r>
                        <a:rPr lang="en-US" sz="1400" b="0" i="0" u="none" strike="noStrike" dirty="0">
                          <a:effectLst/>
                          <a:latin typeface="Arial" panose="020B0604020202020204" pitchFamily="34" charset="0"/>
                        </a:rPr>
                        <a:t>123456784</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AaSample2, Alex</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Y</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1" i="0" u="none" strike="noStrike" dirty="0">
                        <a:solidFill>
                          <a:schemeClr val="tx2">
                            <a:lumMod val="60000"/>
                            <a:lumOff val="40000"/>
                          </a:schemeClr>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USN</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GW_TERRORISM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4463407"/>
                  </a:ext>
                </a:extLst>
              </a:tr>
              <a:tr h="805543">
                <a:tc>
                  <a:txBody>
                    <a:bodyPr/>
                    <a:lstStyle/>
                    <a:p>
                      <a:pPr algn="l" rtl="0" fontAlgn="t"/>
                      <a:r>
                        <a:rPr lang="en-US" sz="1400" b="0" i="0" u="none" strike="noStrike" dirty="0">
                          <a:effectLst/>
                          <a:latin typeface="Arial" panose="020B0604020202020204" pitchFamily="34" charset="0"/>
                        </a:rPr>
                        <a:t>123456785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AbExample, Kathy</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1" i="0" u="none" strike="noStrike" dirty="0">
                          <a:solidFill>
                            <a:schemeClr val="tx2">
                              <a:lumMod val="60000"/>
                              <a:lumOff val="40000"/>
                            </a:schemeClr>
                          </a:solidFill>
                          <a:effectLst/>
                          <a:latin typeface="Arial" panose="020B0604020202020204" pitchFamily="34" charset="0"/>
                        </a:rPr>
                        <a:t>email 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OTHER</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t"/>
                      <a:r>
                        <a:rPr lang="en-US" sz="1400" b="0" i="0" u="none" strike="noStrike" dirty="0">
                          <a:effectLst/>
                          <a:latin typeface="Arial" panose="020B0604020202020204" pitchFamily="34" charset="0"/>
                        </a:rPr>
                        <a:t>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Expired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112971"/>
                  </a:ext>
                </a:extLst>
              </a:tr>
              <a:tr h="698700">
                <a:tc>
                  <a:txBody>
                    <a:bodyPr/>
                    <a:lstStyle/>
                    <a:p>
                      <a:pPr algn="l" rtl="0" fontAlgn="t"/>
                      <a:r>
                        <a:rPr lang="en-US" sz="1400" b="0" i="0" u="none" strike="noStrike" dirty="0">
                          <a:effectLst/>
                          <a:latin typeface="Arial" panose="020B0604020202020204" pitchFamily="34" charset="0"/>
                        </a:rPr>
                        <a:t>123456789</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AcSample, Christopher</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400" b="0" i="0" u="none" strike="noStrike" dirty="0">
                          <a:solidFill>
                            <a:schemeClr val="tx1"/>
                          </a:solidFill>
                          <a:effectLst/>
                          <a:latin typeface="Arial" panose="020B0604020202020204" pitchFamily="34" charset="0"/>
                        </a:rPr>
                        <a:t>Phone</a:t>
                      </a:r>
                    </a:p>
                    <a:p>
                      <a:pPr algn="l" rtl="0" fontAlgn="t"/>
                      <a:endParaRPr lang="en-US" sz="1400" b="1" i="0" u="none" strike="noStrike" dirty="0">
                        <a:solidFill>
                          <a:schemeClr val="tx2">
                            <a:lumMod val="60000"/>
                            <a:lumOff val="40000"/>
                          </a:schemeClr>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USMC</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PERSIAN_GULF</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78276"/>
                  </a:ext>
                </a:extLst>
              </a:tr>
              <a:tr h="537456">
                <a:tc>
                  <a:txBody>
                    <a:bodyPr/>
                    <a:lstStyle/>
                    <a:p>
                      <a:pPr algn="l" rtl="0" fontAlgn="t"/>
                      <a:r>
                        <a:rPr lang="en-US" sz="1400" b="0" i="0" u="none" strike="noStrike" dirty="0">
                          <a:effectLst/>
                          <a:latin typeface="Arial" panose="020B0604020202020204" pitchFamily="34" charset="0"/>
                        </a:rPr>
                        <a:t>123456787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AcSample, Jesse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1" i="0" u="none" strike="noStrike" dirty="0">
                          <a:solidFill>
                            <a:schemeClr val="tx2">
                              <a:lumMod val="60000"/>
                              <a:lumOff val="40000"/>
                            </a:schemeClr>
                          </a:solidFill>
                          <a:effectLst/>
                          <a:latin typeface="Arial" panose="020B0604020202020204" pitchFamily="34" charset="0"/>
                        </a:rPr>
                        <a:t>email 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GW_TERRORISM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2024</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Expired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8129285"/>
                  </a:ext>
                </a:extLst>
              </a:tr>
              <a:tr h="0">
                <a:tc>
                  <a:txBody>
                    <a:bodyPr/>
                    <a:lstStyle/>
                    <a:p>
                      <a:pPr algn="l" rtl="0" fontAlgn="t"/>
                      <a:r>
                        <a:rPr lang="en-US" sz="1400" b="0" i="0" u="none" strike="noStrike" dirty="0">
                          <a:effectLst/>
                          <a:latin typeface="Arial" panose="020B0604020202020204" pitchFamily="34" charset="0"/>
                        </a:rPr>
                        <a:t>123456788</a:t>
                      </a:r>
                    </a:p>
                    <a:p>
                      <a:pPr algn="l" rtl="0" fontAlgn="t"/>
                      <a:endParaRPr lang="en-US" sz="1400" b="0" i="0" u="none" strike="noStrike" dirty="0">
                        <a:effectLst/>
                        <a:latin typeface="Arial" panose="020B0604020202020204" pitchFamily="34" charset="0"/>
                      </a:endParaRPr>
                    </a:p>
                    <a:p>
                      <a:pPr algn="l" rtl="0" fontAlgn="t"/>
                      <a:endParaRPr lang="en-US" sz="1400" b="0" i="0" u="none" strike="noStrike" dirty="0">
                        <a:effectLst/>
                        <a:latin typeface="Arial" panose="020B0604020202020204" pitchFamily="34" charset="0"/>
                      </a:endParaRPr>
                    </a:p>
                    <a:p>
                      <a:pPr algn="l" rtl="0" fontAlgn="t"/>
                      <a:endParaRPr lang="en-US" sz="1400" b="0" i="0" u="none" strike="noStrike" dirty="0">
                        <a:effectLst/>
                        <a:latin typeface="Arial" panose="020B0604020202020204" pitchFamily="34" charset="0"/>
                      </a:endParaRPr>
                    </a:p>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AdExample, Jon</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Department Life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1" i="0" u="none" strike="noStrike" dirty="0">
                        <a:solidFill>
                          <a:schemeClr val="tx2">
                            <a:lumMod val="60000"/>
                            <a:lumOff val="40000"/>
                          </a:schemeClr>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0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VIETNAM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42</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8000954"/>
                  </a:ext>
                </a:extLst>
              </a:tr>
              <a:tr h="825802">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1" i="0" u="none" strike="noStrike" dirty="0">
                        <a:solidFill>
                          <a:schemeClr val="tx2">
                            <a:lumMod val="60000"/>
                            <a:lumOff val="40000"/>
                          </a:schemeClr>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1" i="0" u="none" strike="noStrike" dirty="0">
                        <a:solidFill>
                          <a:schemeClr val="tx2">
                            <a:lumMod val="60000"/>
                            <a:lumOff val="40000"/>
                          </a:schemeClr>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0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75638203"/>
                  </a:ext>
                </a:extLst>
              </a:tr>
            </a:tbl>
          </a:graphicData>
        </a:graphic>
      </p:graphicFrame>
      <p:sp>
        <p:nvSpPr>
          <p:cNvPr id="5" name="TextBox 4">
            <a:extLst>
              <a:ext uri="{FF2B5EF4-FFF2-40B4-BE49-F238E27FC236}">
                <a16:creationId xmlns:a16="http://schemas.microsoft.com/office/drawing/2014/main" id="{1E7F21A3-6E0B-FD3C-3544-B30316C23CEB}"/>
              </a:ext>
            </a:extLst>
          </p:cNvPr>
          <p:cNvSpPr txBox="1"/>
          <p:nvPr/>
        </p:nvSpPr>
        <p:spPr>
          <a:xfrm>
            <a:off x="-1" y="0"/>
            <a:ext cx="17340263" cy="584775"/>
          </a:xfrm>
          <a:prstGeom prst="rect">
            <a:avLst/>
          </a:prstGeom>
          <a:solidFill>
            <a:schemeClr val="accent5">
              <a:lumMod val="75000"/>
            </a:schemeClr>
          </a:solidFill>
          <a:ln>
            <a:solidFill>
              <a:schemeClr val="tx1"/>
            </a:solidFill>
          </a:ln>
          <a:effectLst/>
          <a:scene3d>
            <a:camera prst="orthographicFront"/>
            <a:lightRig rig="threePt" dir="t"/>
          </a:scene3d>
          <a:sp3d>
            <a:bevelT prst="relaxedInset"/>
          </a:sp3d>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defRPr sz="3200" b="1">
                <a:solidFill>
                  <a:schemeClr val="bg1"/>
                </a:solidFill>
              </a:defRPr>
            </a:lvl1pPr>
          </a:lstStyle>
          <a:p>
            <a:pPr algn="ctr"/>
            <a:r>
              <a:rPr lang="en-US" dirty="0"/>
              <a:t>New Members:  Payment Pending</a:t>
            </a:r>
          </a:p>
        </p:txBody>
      </p:sp>
      <p:sp>
        <p:nvSpPr>
          <p:cNvPr id="13" name="Rectangle 12">
            <a:extLst>
              <a:ext uri="{FF2B5EF4-FFF2-40B4-BE49-F238E27FC236}">
                <a16:creationId xmlns:a16="http://schemas.microsoft.com/office/drawing/2014/main" id="{9DE0EF24-F12B-5ADE-2740-C9663A8DEFC8}"/>
              </a:ext>
            </a:extLst>
          </p:cNvPr>
          <p:cNvSpPr/>
          <p:nvPr/>
        </p:nvSpPr>
        <p:spPr>
          <a:xfrm>
            <a:off x="0" y="3564350"/>
            <a:ext cx="17654161" cy="6880561"/>
          </a:xfrm>
          <a:prstGeom prst="rect">
            <a:avLst/>
          </a:prstGeom>
          <a:solidFill>
            <a:schemeClr val="accent2">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3D9FC81A-0888-C2C2-B4B9-86B409FDF143}"/>
              </a:ext>
            </a:extLst>
          </p:cNvPr>
          <p:cNvSpPr txBox="1"/>
          <p:nvPr/>
        </p:nvSpPr>
        <p:spPr>
          <a:xfrm>
            <a:off x="1647793" y="5295331"/>
            <a:ext cx="12965374" cy="2062103"/>
          </a:xfrm>
          <a:prstGeom prst="rect">
            <a:avLst/>
          </a:prstGeom>
          <a:noFill/>
        </p:spPr>
        <p:txBody>
          <a:bodyPr wrap="square" rtlCol="0">
            <a:spAutoFit/>
          </a:bodyPr>
          <a:lstStyle/>
          <a:p>
            <a:r>
              <a:rPr lang="en-US" sz="3200" dirty="0"/>
              <a:t>New members in a pending transmittal are assigned a member ID and will appear as an expired member with 0 continuous years.  When the transmittal completes, the status updates to Active with one continuous year.</a:t>
            </a:r>
          </a:p>
        </p:txBody>
      </p:sp>
      <p:pic>
        <p:nvPicPr>
          <p:cNvPr id="10" name="Picture 9">
            <a:extLst>
              <a:ext uri="{FF2B5EF4-FFF2-40B4-BE49-F238E27FC236}">
                <a16:creationId xmlns:a16="http://schemas.microsoft.com/office/drawing/2014/main" id="{22F74F97-016A-50EC-A74E-75242834B67B}"/>
              </a:ext>
            </a:extLst>
          </p:cNvPr>
          <p:cNvPicPr>
            <a:picLocks noChangeAspect="1"/>
          </p:cNvPicPr>
          <p:nvPr/>
        </p:nvPicPr>
        <p:blipFill>
          <a:blip r:embed="rId6"/>
          <a:stretch>
            <a:fillRect/>
          </a:stretch>
        </p:blipFill>
        <p:spPr>
          <a:xfrm>
            <a:off x="552393" y="3695024"/>
            <a:ext cx="16549373" cy="902893"/>
          </a:xfrm>
          <a:prstGeom prst="rect">
            <a:avLst/>
          </a:prstGeom>
          <a:effectLst>
            <a:glow rad="139700">
              <a:schemeClr val="accent1">
                <a:satMod val="175000"/>
                <a:alpha val="40000"/>
              </a:schemeClr>
            </a:glow>
          </a:effectLst>
        </p:spPr>
      </p:pic>
    </p:spTree>
    <p:custDataLst>
      <p:tags r:id="rId1"/>
    </p:custDataLst>
    <p:extLst>
      <p:ext uri="{BB962C8B-B14F-4D97-AF65-F5344CB8AC3E}">
        <p14:creationId xmlns:p14="http://schemas.microsoft.com/office/powerpoint/2010/main" val="1170406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
                                        <p:tgtEl>
                                          <p:spTgt spid="13"/>
                                        </p:tgtEl>
                                      </p:cBhvr>
                                    </p:animEffect>
                                  </p:childTnLst>
                                </p:cTn>
                              </p:par>
                            </p:childTnLst>
                          </p:cTn>
                        </p:par>
                        <p:par>
                          <p:cTn id="8" fill="hold">
                            <p:stCondLst>
                              <p:cond delay="10"/>
                            </p:stCondLst>
                            <p:childTnLst>
                              <p:par>
                                <p:cTn id="9" presetID="10"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667B8-9DA3-4A43-242D-785132B4215F}"/>
            </a:ext>
          </a:extLst>
        </p:cNvPr>
        <p:cNvGrpSpPr/>
        <p:nvPr/>
      </p:nvGrpSpPr>
      <p:grpSpPr>
        <a:xfrm>
          <a:off x="0" y="0"/>
          <a:ext cx="0" cy="0"/>
          <a:chOff x="0" y="0"/>
          <a:chExt cx="0" cy="0"/>
        </a:xfrm>
      </p:grpSpPr>
      <p:pic>
        <p:nvPicPr>
          <p:cNvPr id="43" name="Picture 42">
            <a:extLst>
              <a:ext uri="{FF2B5EF4-FFF2-40B4-BE49-F238E27FC236}">
                <a16:creationId xmlns:a16="http://schemas.microsoft.com/office/drawing/2014/main" id="{E6104913-23ED-8E45-724A-A08C2B072FE5}"/>
              </a:ext>
            </a:extLst>
          </p:cNvPr>
          <p:cNvPicPr>
            <a:picLocks noChangeAspect="1"/>
          </p:cNvPicPr>
          <p:nvPr/>
        </p:nvPicPr>
        <p:blipFill>
          <a:blip r:embed="rId4"/>
          <a:stretch>
            <a:fillRect/>
          </a:stretch>
        </p:blipFill>
        <p:spPr>
          <a:xfrm>
            <a:off x="994980" y="0"/>
            <a:ext cx="14924474" cy="10063003"/>
          </a:xfrm>
          <a:prstGeom prst="rect">
            <a:avLst/>
          </a:prstGeom>
        </p:spPr>
      </p:pic>
      <p:sp>
        <p:nvSpPr>
          <p:cNvPr id="2" name="Rectangle 1">
            <a:extLst>
              <a:ext uri="{FF2B5EF4-FFF2-40B4-BE49-F238E27FC236}">
                <a16:creationId xmlns:a16="http://schemas.microsoft.com/office/drawing/2014/main" id="{EC19B779-4329-F662-B56C-6D7774EE00BA}"/>
              </a:ext>
            </a:extLst>
          </p:cNvPr>
          <p:cNvSpPr/>
          <p:nvPr/>
        </p:nvSpPr>
        <p:spPr>
          <a:xfrm>
            <a:off x="994980" y="2795954"/>
            <a:ext cx="15692820" cy="77984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F99072BA-015D-D2E4-97F9-FD498A37E22A}"/>
              </a:ext>
            </a:extLst>
          </p:cNvPr>
          <p:cNvPicPr>
            <a:picLocks noChangeAspect="1"/>
          </p:cNvPicPr>
          <p:nvPr/>
        </p:nvPicPr>
        <p:blipFill>
          <a:blip r:embed="rId5"/>
          <a:stretch>
            <a:fillRect/>
          </a:stretch>
        </p:blipFill>
        <p:spPr>
          <a:xfrm>
            <a:off x="1090779" y="2795954"/>
            <a:ext cx="358171" cy="6835732"/>
          </a:xfrm>
          <a:prstGeom prst="rect">
            <a:avLst/>
          </a:prstGeom>
        </p:spPr>
      </p:pic>
      <p:sp>
        <p:nvSpPr>
          <p:cNvPr id="10" name="Rectangle 9">
            <a:extLst>
              <a:ext uri="{FF2B5EF4-FFF2-40B4-BE49-F238E27FC236}">
                <a16:creationId xmlns:a16="http://schemas.microsoft.com/office/drawing/2014/main" id="{3D8CEAFE-252C-5467-D860-6BB89224573D}"/>
              </a:ext>
            </a:extLst>
          </p:cNvPr>
          <p:cNvSpPr/>
          <p:nvPr/>
        </p:nvSpPr>
        <p:spPr>
          <a:xfrm>
            <a:off x="1090779" y="8394700"/>
            <a:ext cx="15158705" cy="149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7115FE30-18D4-7299-3FAC-2447A52399E9}"/>
              </a:ext>
            </a:extLst>
          </p:cNvPr>
          <p:cNvSpPr txBox="1"/>
          <p:nvPr/>
        </p:nvSpPr>
        <p:spPr>
          <a:xfrm>
            <a:off x="4245428" y="366790"/>
            <a:ext cx="6498772" cy="584775"/>
          </a:xfrm>
          <a:prstGeom prst="rect">
            <a:avLst/>
          </a:prstGeom>
          <a:solidFill>
            <a:schemeClr val="bg1"/>
          </a:solidFill>
        </p:spPr>
        <p:txBody>
          <a:bodyPr wrap="square" rtlCol="0">
            <a:spAutoFit/>
          </a:bodyPr>
          <a:lstStyle/>
          <a:p>
            <a:pPr algn="l"/>
            <a:r>
              <a:rPr lang="en-US" sz="3200" b="1" dirty="0">
                <a:solidFill>
                  <a:srgbClr val="FF0000"/>
                </a:solidFill>
              </a:rPr>
              <a:t>Contact Info and Undeliverable</a:t>
            </a:r>
          </a:p>
        </p:txBody>
      </p:sp>
      <p:sp>
        <p:nvSpPr>
          <p:cNvPr id="9" name="Rectangle 8">
            <a:extLst>
              <a:ext uri="{FF2B5EF4-FFF2-40B4-BE49-F238E27FC236}">
                <a16:creationId xmlns:a16="http://schemas.microsoft.com/office/drawing/2014/main" id="{94A5211E-0B6E-7326-88B2-03C4FB831274}"/>
              </a:ext>
            </a:extLst>
          </p:cNvPr>
          <p:cNvSpPr/>
          <p:nvPr/>
        </p:nvSpPr>
        <p:spPr>
          <a:xfrm>
            <a:off x="1320481" y="8394699"/>
            <a:ext cx="15463118" cy="223021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7" name="Table 6">
            <a:extLst>
              <a:ext uri="{FF2B5EF4-FFF2-40B4-BE49-F238E27FC236}">
                <a16:creationId xmlns:a16="http://schemas.microsoft.com/office/drawing/2014/main" id="{B961A880-F3D9-442A-6DBB-EF1E1934D4D1}"/>
              </a:ext>
            </a:extLst>
          </p:cNvPr>
          <p:cNvGraphicFramePr>
            <a:graphicFrameLocks noGrp="1"/>
          </p:cNvGraphicFramePr>
          <p:nvPr>
            <p:extLst>
              <p:ext uri="{D42A27DB-BD31-4B8C-83A1-F6EECF244321}">
                <p14:modId xmlns:p14="http://schemas.microsoft.com/office/powerpoint/2010/main" val="4266078460"/>
              </p:ext>
            </p:extLst>
          </p:nvPr>
        </p:nvGraphicFramePr>
        <p:xfrm>
          <a:off x="1448950" y="2754982"/>
          <a:ext cx="14342035" cy="5414679"/>
        </p:xfrm>
        <a:graphic>
          <a:graphicData uri="http://schemas.openxmlformats.org/drawingml/2006/table">
            <a:tbl>
              <a:tblPr firstRow="1" bandRow="1">
                <a:tableStyleId>{D27102A9-8310-4765-A935-A1911B00CA55}</a:tableStyleId>
              </a:tblPr>
              <a:tblGrid>
                <a:gridCol w="1035170">
                  <a:extLst>
                    <a:ext uri="{9D8B030D-6E8A-4147-A177-3AD203B41FA5}">
                      <a16:colId xmlns:a16="http://schemas.microsoft.com/office/drawing/2014/main" val="1181324809"/>
                    </a:ext>
                  </a:extLst>
                </a:gridCol>
                <a:gridCol w="975360">
                  <a:extLst>
                    <a:ext uri="{9D8B030D-6E8A-4147-A177-3AD203B41FA5}">
                      <a16:colId xmlns:a16="http://schemas.microsoft.com/office/drawing/2014/main" val="265809915"/>
                    </a:ext>
                  </a:extLst>
                </a:gridCol>
                <a:gridCol w="1356360">
                  <a:extLst>
                    <a:ext uri="{9D8B030D-6E8A-4147-A177-3AD203B41FA5}">
                      <a16:colId xmlns:a16="http://schemas.microsoft.com/office/drawing/2014/main" val="2659719416"/>
                    </a:ext>
                  </a:extLst>
                </a:gridCol>
                <a:gridCol w="914400">
                  <a:extLst>
                    <a:ext uri="{9D8B030D-6E8A-4147-A177-3AD203B41FA5}">
                      <a16:colId xmlns:a16="http://schemas.microsoft.com/office/drawing/2014/main" val="1117015927"/>
                    </a:ext>
                  </a:extLst>
                </a:gridCol>
                <a:gridCol w="1295400">
                  <a:extLst>
                    <a:ext uri="{9D8B030D-6E8A-4147-A177-3AD203B41FA5}">
                      <a16:colId xmlns:a16="http://schemas.microsoft.com/office/drawing/2014/main" val="3035661314"/>
                    </a:ext>
                  </a:extLst>
                </a:gridCol>
                <a:gridCol w="1112520">
                  <a:extLst>
                    <a:ext uri="{9D8B030D-6E8A-4147-A177-3AD203B41FA5}">
                      <a16:colId xmlns:a16="http://schemas.microsoft.com/office/drawing/2014/main" val="2486729835"/>
                    </a:ext>
                  </a:extLst>
                </a:gridCol>
                <a:gridCol w="2758440">
                  <a:extLst>
                    <a:ext uri="{9D8B030D-6E8A-4147-A177-3AD203B41FA5}">
                      <a16:colId xmlns:a16="http://schemas.microsoft.com/office/drawing/2014/main" val="3994607388"/>
                    </a:ext>
                  </a:extLst>
                </a:gridCol>
                <a:gridCol w="640080">
                  <a:extLst>
                    <a:ext uri="{9D8B030D-6E8A-4147-A177-3AD203B41FA5}">
                      <a16:colId xmlns:a16="http://schemas.microsoft.com/office/drawing/2014/main" val="3297068136"/>
                    </a:ext>
                  </a:extLst>
                </a:gridCol>
                <a:gridCol w="1528689">
                  <a:extLst>
                    <a:ext uri="{9D8B030D-6E8A-4147-A177-3AD203B41FA5}">
                      <a16:colId xmlns:a16="http://schemas.microsoft.com/office/drawing/2014/main" val="1951234670"/>
                    </a:ext>
                  </a:extLst>
                </a:gridCol>
                <a:gridCol w="1002323">
                  <a:extLst>
                    <a:ext uri="{9D8B030D-6E8A-4147-A177-3AD203B41FA5}">
                      <a16:colId xmlns:a16="http://schemas.microsoft.com/office/drawing/2014/main" val="3726049264"/>
                    </a:ext>
                  </a:extLst>
                </a:gridCol>
                <a:gridCol w="931985">
                  <a:extLst>
                    <a:ext uri="{9D8B030D-6E8A-4147-A177-3AD203B41FA5}">
                      <a16:colId xmlns:a16="http://schemas.microsoft.com/office/drawing/2014/main" val="3593747754"/>
                    </a:ext>
                  </a:extLst>
                </a:gridCol>
                <a:gridCol w="791308">
                  <a:extLst>
                    <a:ext uri="{9D8B030D-6E8A-4147-A177-3AD203B41FA5}">
                      <a16:colId xmlns:a16="http://schemas.microsoft.com/office/drawing/2014/main" val="2310945010"/>
                    </a:ext>
                  </a:extLst>
                </a:gridCol>
              </a:tblGrid>
              <a:tr h="687312">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400" b="0" i="0" u="none" strike="noStrike" dirty="0">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USAF</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VIETNAM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Expired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61407149"/>
                  </a:ext>
                </a:extLst>
              </a:tr>
              <a:tr h="716443">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PUFL renewal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USAF</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KOREA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49</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22330769"/>
                  </a:ext>
                </a:extLst>
              </a:tr>
              <a:tr h="687814">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400" b="0" i="0" u="none" strike="noStrike" dirty="0">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VIETNAM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2028</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36499409"/>
                  </a:ext>
                </a:extLst>
              </a:tr>
              <a:tr h="847071">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Y</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1" i="0" u="none" strike="noStrike" dirty="0">
                        <a:solidFill>
                          <a:schemeClr val="tx2">
                            <a:lumMod val="60000"/>
                            <a:lumOff val="40000"/>
                          </a:schemeClr>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USN</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GW_TERRORISM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4463407"/>
                  </a:ext>
                </a:extLst>
              </a:tr>
              <a:tr h="805543">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1" i="0" u="none" strike="noStrike" dirty="0">
                          <a:solidFill>
                            <a:schemeClr val="tx2">
                              <a:lumMod val="60000"/>
                              <a:lumOff val="40000"/>
                            </a:schemeClr>
                          </a:solidFill>
                          <a:effectLst/>
                          <a:latin typeface="Arial" panose="020B0604020202020204" pitchFamily="34" charset="0"/>
                        </a:rPr>
                        <a:t>email 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OTHER</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Expired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112971"/>
                  </a:ext>
                </a:extLst>
              </a:tr>
              <a:tr h="698700">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400" b="0" i="0" u="none" strike="noStrike" dirty="0">
                          <a:solidFill>
                            <a:schemeClr val="tx1"/>
                          </a:solidFill>
                          <a:effectLst/>
                          <a:latin typeface="Arial" panose="020B0604020202020204" pitchFamily="34" charset="0"/>
                        </a:rPr>
                        <a:t>Phone</a:t>
                      </a:r>
                    </a:p>
                    <a:p>
                      <a:pPr algn="l" rtl="0" fontAlgn="t"/>
                      <a:endParaRPr lang="en-US" sz="1400" b="1" i="0" u="none" strike="noStrike" dirty="0">
                        <a:solidFill>
                          <a:schemeClr val="tx2">
                            <a:lumMod val="60000"/>
                            <a:lumOff val="40000"/>
                          </a:schemeClr>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USMC</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PERSIAN_GULF</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78276"/>
                  </a:ext>
                </a:extLst>
              </a:tr>
              <a:tr h="537456">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1" i="0" u="none" strike="noStrike" dirty="0">
                          <a:solidFill>
                            <a:schemeClr val="tx2">
                              <a:lumMod val="60000"/>
                              <a:lumOff val="40000"/>
                            </a:schemeClr>
                          </a:solidFill>
                          <a:effectLst/>
                          <a:latin typeface="Arial" panose="020B0604020202020204" pitchFamily="34" charset="0"/>
                        </a:rPr>
                        <a:t>email 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kern="1200" dirty="0">
                          <a:solidFill>
                            <a:schemeClr val="tx1"/>
                          </a:solidFill>
                          <a:effectLst/>
                          <a:latin typeface="Arial" panose="020B0604020202020204" pitchFamily="34" charset="0"/>
                          <a:ea typeface="+mn-ea"/>
                          <a:cs typeface="+mn-cs"/>
                        </a:rPr>
                        <a:t>USA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GW_TERRORISM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Expired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8129285"/>
                  </a:ext>
                </a:extLst>
              </a:tr>
              <a:tr h="0">
                <a:tc>
                  <a:txBody>
                    <a:bodyPr/>
                    <a:lstStyle/>
                    <a:p>
                      <a:pPr algn="l" rtl="0" fontAlgn="t"/>
                      <a:r>
                        <a:rPr lang="en-US" sz="140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Department Life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400" b="1" i="0" u="none" strike="noStrike" dirty="0">
                        <a:solidFill>
                          <a:schemeClr val="tx2">
                            <a:lumMod val="60000"/>
                            <a:lumOff val="40000"/>
                          </a:schemeClr>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0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VIETNAM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42</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4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8000954"/>
                  </a:ext>
                </a:extLst>
              </a:tr>
            </a:tbl>
          </a:graphicData>
        </a:graphic>
      </p:graphicFrame>
      <p:sp>
        <p:nvSpPr>
          <p:cNvPr id="4" name="Arrow: Right 3">
            <a:extLst>
              <a:ext uri="{FF2B5EF4-FFF2-40B4-BE49-F238E27FC236}">
                <a16:creationId xmlns:a16="http://schemas.microsoft.com/office/drawing/2014/main" id="{D30536C2-2480-3FF1-EFC4-1259E2C8B449}"/>
              </a:ext>
            </a:extLst>
          </p:cNvPr>
          <p:cNvSpPr/>
          <p:nvPr/>
        </p:nvSpPr>
        <p:spPr>
          <a:xfrm>
            <a:off x="5738191" y="4747211"/>
            <a:ext cx="1255900" cy="84811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FB998C8E-D83B-670E-B4DA-F366968EB58B}"/>
              </a:ext>
            </a:extLst>
          </p:cNvPr>
          <p:cNvPicPr>
            <a:picLocks noChangeAspect="1"/>
          </p:cNvPicPr>
          <p:nvPr/>
        </p:nvPicPr>
        <p:blipFill>
          <a:blip r:embed="rId6"/>
          <a:stretch>
            <a:fillRect/>
          </a:stretch>
        </p:blipFill>
        <p:spPr>
          <a:xfrm>
            <a:off x="7122560" y="4579311"/>
            <a:ext cx="2598788" cy="1422308"/>
          </a:xfrm>
          <a:prstGeom prst="roundRect">
            <a:avLst>
              <a:gd name="adj" fmla="val 11111"/>
            </a:avLst>
          </a:prstGeom>
          <a:ln w="190500" cap="rnd">
            <a:solidFill>
              <a:schemeClr val="tx2">
                <a:lumMod val="40000"/>
                <a:lumOff val="60000"/>
              </a:schemeClr>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custDataLst>
      <p:tags r:id="rId1"/>
    </p:custDataLst>
    <p:extLst>
      <p:ext uri="{BB962C8B-B14F-4D97-AF65-F5344CB8AC3E}">
        <p14:creationId xmlns:p14="http://schemas.microsoft.com/office/powerpoint/2010/main" val="3117546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Effect transition="in" filter="fade">
                                      <p:cBhvr>
                                        <p:cTn id="9" dur="1000"/>
                                        <p:tgtEl>
                                          <p:spTgt spid="11"/>
                                        </p:tgtEl>
                                      </p:cBhvr>
                                    </p:animEffect>
                                  </p:childTnLst>
                                </p:cTn>
                              </p:par>
                            </p:childTnLst>
                          </p:cTn>
                        </p:par>
                        <p:par>
                          <p:cTn id="10" fill="hold">
                            <p:stCondLst>
                              <p:cond delay="1000"/>
                            </p:stCondLst>
                            <p:childTnLst>
                              <p:par>
                                <p:cTn id="11" presetID="2" presetClass="entr" presetSubtype="8"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000" fill="hold"/>
                                        <p:tgtEl>
                                          <p:spTgt spid="4"/>
                                        </p:tgtEl>
                                        <p:attrNameLst>
                                          <p:attrName>ppt_x</p:attrName>
                                        </p:attrNameLst>
                                      </p:cBhvr>
                                      <p:tavLst>
                                        <p:tav tm="0">
                                          <p:val>
                                            <p:strVal val="0-#ppt_w/2"/>
                                          </p:val>
                                        </p:tav>
                                        <p:tav tm="100000">
                                          <p:val>
                                            <p:strVal val="#ppt_x"/>
                                          </p:val>
                                        </p:tav>
                                      </p:tavLst>
                                    </p:anim>
                                    <p:anim calcmode="lin" valueType="num">
                                      <p:cBhvr additive="base">
                                        <p:cTn id="14"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5|19.2|10.7|2.4|2.9"/>
</p:tagLst>
</file>

<file path=ppt/tags/tag2.xml><?xml version="1.0" encoding="utf-8"?>
<p:tagLst xmlns:a="http://schemas.openxmlformats.org/drawingml/2006/main" xmlns:r="http://schemas.openxmlformats.org/officeDocument/2006/relationships" xmlns:p="http://schemas.openxmlformats.org/presentationml/2006/main">
  <p:tag name="TIMING" val="|4.5|19.2|10.7|2.4|2.9"/>
</p:tagLst>
</file>

<file path=ppt/tags/tag3.xml><?xml version="1.0" encoding="utf-8"?>
<p:tagLst xmlns:a="http://schemas.openxmlformats.org/drawingml/2006/main" xmlns:r="http://schemas.openxmlformats.org/officeDocument/2006/relationships" xmlns:p="http://schemas.openxmlformats.org/presentationml/2006/main">
  <p:tag name="TIMING" val="|4.5|19.2|10.7|2.4|2.9"/>
</p:tagLst>
</file>

<file path=ppt/tags/tag4.xml><?xml version="1.0" encoding="utf-8"?>
<p:tagLst xmlns:a="http://schemas.openxmlformats.org/drawingml/2006/main" xmlns:r="http://schemas.openxmlformats.org/officeDocument/2006/relationships" xmlns:p="http://schemas.openxmlformats.org/presentationml/2006/main">
  <p:tag name="TIMING" val="|4.5|19.2|10.7|2.4|2.9"/>
</p:tagLst>
</file>

<file path=ppt/tags/tag5.xml><?xml version="1.0" encoding="utf-8"?>
<p:tagLst xmlns:a="http://schemas.openxmlformats.org/drawingml/2006/main" xmlns:r="http://schemas.openxmlformats.org/officeDocument/2006/relationships" xmlns:p="http://schemas.openxmlformats.org/presentationml/2006/main">
  <p:tag name="TIMING" val="|4.5|19.2|10.7|2.4|2.9"/>
</p:tagLst>
</file>

<file path=ppt/tags/tag6.xml><?xml version="1.0" encoding="utf-8"?>
<p:tagLst xmlns:a="http://schemas.openxmlformats.org/drawingml/2006/main" xmlns:r="http://schemas.openxmlformats.org/officeDocument/2006/relationships" xmlns:p="http://schemas.openxmlformats.org/presentationml/2006/main">
  <p:tag name="TIMING" val="|4.5|19.2|10.7|2.4|2.9"/>
</p:tagLst>
</file>

<file path=ppt/tags/tag7.xml><?xml version="1.0" encoding="utf-8"?>
<p:tagLst xmlns:a="http://schemas.openxmlformats.org/drawingml/2006/main" xmlns:r="http://schemas.openxmlformats.org/officeDocument/2006/relationships" xmlns:p="http://schemas.openxmlformats.org/presentationml/2006/main">
  <p:tag name="TIMING" val="|4.5|19.2|10.7|2.4|2.9"/>
</p:tagLst>
</file>

<file path=ppt/theme/theme1.xml><?xml version="1.0" encoding="utf-8"?>
<a:theme xmlns:a="http://schemas.openxmlformats.org/drawingml/2006/main" name="American Legion Theme">
  <a:themeElements>
    <a:clrScheme name="TAL Custom">
      <a:dk1>
        <a:srgbClr val="231F20"/>
      </a:dk1>
      <a:lt1>
        <a:srgbClr val="FFFFFF"/>
      </a:lt1>
      <a:dk2>
        <a:srgbClr val="1B3D6D"/>
      </a:dk2>
      <a:lt2>
        <a:srgbClr val="E7E6E6"/>
      </a:lt2>
      <a:accent1>
        <a:srgbClr val="D72031"/>
      </a:accent1>
      <a:accent2>
        <a:srgbClr val="FFFFFF"/>
      </a:accent2>
      <a:accent3>
        <a:srgbClr val="1B3D6D"/>
      </a:accent3>
      <a:accent4>
        <a:srgbClr val="7F7F7F"/>
      </a:accent4>
      <a:accent5>
        <a:srgbClr val="D72131"/>
      </a:accent5>
      <a:accent6>
        <a:srgbClr val="F2F2F2"/>
      </a:accent6>
      <a:hlink>
        <a:srgbClr val="1B3D6D"/>
      </a:hlink>
      <a:folHlink>
        <a:srgbClr val="1B3D6D"/>
      </a:folHlink>
    </a:clrScheme>
    <a:fontScheme name="TAL Standard">
      <a:majorFont>
        <a:latin typeface="Avenir Next LT Pro Demi"/>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3 - TAL - Template Powerpoint  -  Read-Only" id="{05474E22-0C31-4FD0-9790-D9566FC49FE2}" vid="{6D5A5D01-41EC-4CAE-89FB-6B5ACDBF0574}"/>
    </a:ext>
  </a:ext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5F633947B556F48813B56F8D9C17A6C" ma:contentTypeVersion="19" ma:contentTypeDescription="Create a new document." ma:contentTypeScope="" ma:versionID="922f444168be34ef7a006eca550dae31">
  <xsd:schema xmlns:xsd="http://www.w3.org/2001/XMLSchema" xmlns:xs="http://www.w3.org/2001/XMLSchema" xmlns:p="http://schemas.microsoft.com/office/2006/metadata/properties" xmlns:ns2="678c04f6-f183-44c2-9cd0-bee70d2694e8" xmlns:ns3="f2996780-8ee3-477e-ac96-c28f58c3e646" targetNamespace="http://schemas.microsoft.com/office/2006/metadata/properties" ma:root="true" ma:fieldsID="dfb3574d0743da416242e39a53db2277" ns2:_="" ns3:_="">
    <xsd:import namespace="678c04f6-f183-44c2-9cd0-bee70d2694e8"/>
    <xsd:import namespace="f2996780-8ee3-477e-ac96-c28f58c3e64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ObjectDetectorVersions" minOccurs="0"/>
                <xsd:element ref="ns2:Note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8c04f6-f183-44c2-9cd0-bee70d2694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3dc981da-f853-451a-a046-e71042c6e608"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2996780-8ee3-477e-ac96-c28f58c3e64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40d0bd-2444-4f1c-bb5b-8162e77adb9b}" ma:internalName="TaxCatchAll" ma:showField="CatchAllData" ma:web="f2996780-8ee3-477e-ac96-c28f58c3e6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f2996780-8ee3-477e-ac96-c28f58c3e646">
      <UserInfo>
        <DisplayName/>
        <AccountId xsi:nil="true"/>
        <AccountType/>
      </UserInfo>
    </SharedWithUsers>
    <MediaLengthInSeconds xmlns="678c04f6-f183-44c2-9cd0-bee70d2694e8" xsi:nil="true"/>
    <Notes xmlns="678c04f6-f183-44c2-9cd0-bee70d2694e8" xsi:nil="true"/>
    <TaxCatchAll xmlns="f2996780-8ee3-477e-ac96-c28f58c3e646" xsi:nil="true"/>
    <lcf76f155ced4ddcb4097134ff3c332f xmlns="678c04f6-f183-44c2-9cd0-bee70d2694e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E612F0F-5350-43A8-96E7-1CD8DD314A8D}">
  <ds:schemaRefs>
    <ds:schemaRef ds:uri="http://schemas.microsoft.com/sharepoint/v3/contenttype/forms"/>
  </ds:schemaRefs>
</ds:datastoreItem>
</file>

<file path=customXml/itemProps2.xml><?xml version="1.0" encoding="utf-8"?>
<ds:datastoreItem xmlns:ds="http://schemas.openxmlformats.org/officeDocument/2006/customXml" ds:itemID="{A41292A2-F58C-43BB-A833-D601B729A7C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78c04f6-f183-44c2-9cd0-bee70d2694e8"/>
    <ds:schemaRef ds:uri="f2996780-8ee3-477e-ac96-c28f58c3e64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8CFC471-5ACB-4C5D-8C08-A06F19649396}">
  <ds:schemaRefs>
    <ds:schemaRef ds:uri="678c04f6-f183-44c2-9cd0-bee70d2694e8"/>
    <ds:schemaRef ds:uri="f2996780-8ee3-477e-ac96-c28f58c3e64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2023 - TAL - Template Powerpoint</Template>
  <TotalTime>2574</TotalTime>
  <Words>3592</Words>
  <Application>Microsoft Office PowerPoint</Application>
  <PresentationFormat>Custom</PresentationFormat>
  <Paragraphs>807</Paragraphs>
  <Slides>38</Slides>
  <Notes>38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38</vt:i4>
      </vt:variant>
    </vt:vector>
  </HeadingPairs>
  <TitlesOfParts>
    <vt:vector size="47" baseType="lpstr">
      <vt:lpstr>Aptos</vt:lpstr>
      <vt:lpstr>Arial</vt:lpstr>
      <vt:lpstr>Avenir Next</vt:lpstr>
      <vt:lpstr>Avenir Next Demi Bold</vt:lpstr>
      <vt:lpstr>Calibri</vt:lpstr>
      <vt:lpstr>latoregular</vt:lpstr>
      <vt:lpstr>Times New Roman</vt:lpstr>
      <vt:lpstr>Wingdings</vt:lpstr>
      <vt:lpstr>American Legion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Online Help</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Bossen, Erin</dc:creator>
  <cp:lastModifiedBy>Vickers, Libby</cp:lastModifiedBy>
  <cp:revision>4</cp:revision>
  <cp:lastPrinted>2021-10-04T12:15:22Z</cp:lastPrinted>
  <dcterms:created xsi:type="dcterms:W3CDTF">2024-02-15T16:33:50Z</dcterms:created>
  <dcterms:modified xsi:type="dcterms:W3CDTF">2026-07-14T01:34:59Z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cc91b28-7e0e-4bfd-870f-ca289b7f09ce_Enabled">
    <vt:lpwstr>true</vt:lpwstr>
  </property>
  <property fmtid="{D5CDD505-2E9C-101B-9397-08002B2CF9AE}" pid="3" name="MSIP_Label_ecc91b28-7e0e-4bfd-870f-ca289b7f09ce_SetDate">
    <vt:lpwstr>2022-08-12T10:27:40Z</vt:lpwstr>
  </property>
  <property fmtid="{D5CDD505-2E9C-101B-9397-08002B2CF9AE}" pid="4" name="MSIP_Label_ecc91b28-7e0e-4bfd-870f-ca289b7f09ce_Method">
    <vt:lpwstr>Standard</vt:lpwstr>
  </property>
  <property fmtid="{D5CDD505-2E9C-101B-9397-08002B2CF9AE}" pid="5" name="MSIP_Label_ecc91b28-7e0e-4bfd-870f-ca289b7f09ce_Name">
    <vt:lpwstr>Confidential</vt:lpwstr>
  </property>
  <property fmtid="{D5CDD505-2E9C-101B-9397-08002B2CF9AE}" pid="6" name="MSIP_Label_ecc91b28-7e0e-4bfd-870f-ca289b7f09ce_SiteId">
    <vt:lpwstr>dd9d243c-8688-470f-8812-4ceb7ac50b6c</vt:lpwstr>
  </property>
  <property fmtid="{D5CDD505-2E9C-101B-9397-08002B2CF9AE}" pid="7" name="MSIP_Label_ecc91b28-7e0e-4bfd-870f-ca289b7f09ce_ActionId">
    <vt:lpwstr>89b74791-f7fc-4de7-a335-4b9acadae9e0</vt:lpwstr>
  </property>
  <property fmtid="{D5CDD505-2E9C-101B-9397-08002B2CF9AE}" pid="8" name="MSIP_Label_ecc91b28-7e0e-4bfd-870f-ca289b7f09ce_ContentBits">
    <vt:lpwstr>0</vt:lpwstr>
  </property>
  <property fmtid="{D5CDD505-2E9C-101B-9397-08002B2CF9AE}" pid="9" name="ContentTypeId">
    <vt:lpwstr>0x01010085F633947B556F48813B56F8D9C17A6C</vt:lpwstr>
  </property>
  <property fmtid="{D5CDD505-2E9C-101B-9397-08002B2CF9AE}" pid="10" name="MediaServiceImageTags">
    <vt:lpwstr/>
  </property>
  <property fmtid="{D5CDD505-2E9C-101B-9397-08002B2CF9AE}" pid="11" name="Order">
    <vt:r8>200200</vt:r8>
  </property>
  <property fmtid="{D5CDD505-2E9C-101B-9397-08002B2CF9AE}" pid="12" name="xd_Signature">
    <vt:bool>false</vt:bool>
  </property>
  <property fmtid="{D5CDD505-2E9C-101B-9397-08002B2CF9AE}" pid="13" name="xd_ProgID">
    <vt:lpwstr/>
  </property>
  <property fmtid="{D5CDD505-2E9C-101B-9397-08002B2CF9AE}" pid="14" name="ComplianceAssetId">
    <vt:lpwstr/>
  </property>
  <property fmtid="{D5CDD505-2E9C-101B-9397-08002B2CF9AE}" pid="15" name="TemplateUrl">
    <vt:lpwstr/>
  </property>
  <property fmtid="{D5CDD505-2E9C-101B-9397-08002B2CF9AE}" pid="16" name="_ExtendedDescription">
    <vt:lpwstr/>
  </property>
  <property fmtid="{D5CDD505-2E9C-101B-9397-08002B2CF9AE}" pid="17" name="TriggerFlowInfo">
    <vt:lpwstr/>
  </property>
</Properties>
</file>